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7" r:id="rId1"/>
  </p:sldMasterIdLst>
  <p:notesMasterIdLst>
    <p:notesMasterId r:id="rId21"/>
  </p:notesMasterIdLst>
  <p:handoutMasterIdLst>
    <p:handoutMasterId r:id="rId22"/>
  </p:handoutMasterIdLst>
  <p:sldIdLst>
    <p:sldId id="397" r:id="rId2"/>
    <p:sldId id="398" r:id="rId3"/>
    <p:sldId id="401" r:id="rId4"/>
    <p:sldId id="419" r:id="rId5"/>
    <p:sldId id="408" r:id="rId6"/>
    <p:sldId id="416" r:id="rId7"/>
    <p:sldId id="409" r:id="rId8"/>
    <p:sldId id="410" r:id="rId9"/>
    <p:sldId id="411" r:id="rId10"/>
    <p:sldId id="417" r:id="rId11"/>
    <p:sldId id="418" r:id="rId12"/>
    <p:sldId id="412" r:id="rId13"/>
    <p:sldId id="420" r:id="rId14"/>
    <p:sldId id="413" r:id="rId15"/>
    <p:sldId id="421" r:id="rId16"/>
    <p:sldId id="414" r:id="rId17"/>
    <p:sldId id="422" r:id="rId18"/>
    <p:sldId id="415" r:id="rId19"/>
    <p:sldId id="423" r:id="rId20"/>
  </p:sldIdLst>
  <p:sldSz cx="12192000" cy="6858000"/>
  <p:notesSz cx="6797675" cy="9872663"/>
  <p:embeddedFontLst>
    <p:embeddedFont>
      <p:font typeface="Franklin Gothic Demi Cond" panose="020B0706030402020204" pitchFamily="34" charset="0"/>
      <p:regular r:id="rId23"/>
    </p:embeddedFont>
    <p:embeddedFont>
      <p:font typeface="Tahoma" panose="020B0604030504040204" pitchFamily="34" charset="0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Franklin Gothic Medium Cond" panose="020B0606030402020204" pitchFamily="34" charset="0"/>
      <p:regular r:id="rId30"/>
    </p:embeddedFont>
    <p:embeddedFont>
      <p:font typeface="Segoe UI Semibold" panose="020B0702040204020203" pitchFamily="34" charset="0"/>
      <p:bold r:id="rId31"/>
      <p:boldItalic r:id="rId3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корняков Андрей" initials="СА" lastIdx="1" clrIdx="0">
    <p:extLst>
      <p:ext uri="{19B8F6BF-5375-455C-9EA6-DF929625EA0E}">
        <p15:presenceInfo xmlns:p15="http://schemas.microsoft.com/office/powerpoint/2012/main" userId="0c7b09ad663c9e1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9623"/>
    <a:srgbClr val="7BCBC5"/>
    <a:srgbClr val="36BAEB"/>
    <a:srgbClr val="58BDB6"/>
    <a:srgbClr val="009999"/>
    <a:srgbClr val="008080"/>
    <a:srgbClr val="FF6600"/>
    <a:srgbClr val="000066"/>
    <a:srgbClr val="234D9B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46" autoAdjust="0"/>
    <p:restoredTop sz="94394" autoAdjust="0"/>
  </p:normalViewPr>
  <p:slideViewPr>
    <p:cSldViewPr snapToGrid="0">
      <p:cViewPr varScale="1">
        <p:scale>
          <a:sx n="116" d="100"/>
          <a:sy n="116" d="100"/>
        </p:scale>
        <p:origin x="408" y="114"/>
      </p:cViewPr>
      <p:guideLst>
        <p:guide orient="horz" pos="2137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4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41B7DB83-86BE-4435-8F52-030469F3F87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C03FA4E-2311-429C-9FAB-F485226AC0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C82FA5-52D5-4753-9992-8AF4168A474D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6EEAA69-1FE6-46FB-A828-E18A676F03A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4370006-3102-4478-BB6C-CA710C8E23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07D09C-D0DD-4643-8048-2CB50B8499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0416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5659" cy="495348"/>
          </a:xfrm>
          <a:prstGeom prst="rect">
            <a:avLst/>
          </a:prstGeom>
        </p:spPr>
        <p:txBody>
          <a:bodyPr vert="horz" lIns="91421" tIns="45710" rIns="91421" bIns="4571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5348"/>
          </a:xfrm>
          <a:prstGeom prst="rect">
            <a:avLst/>
          </a:prstGeom>
        </p:spPr>
        <p:txBody>
          <a:bodyPr vert="horz" lIns="91421" tIns="45710" rIns="91421" bIns="45710" rtlCol="0"/>
          <a:lstStyle>
            <a:lvl1pPr algn="r">
              <a:defRPr sz="1200"/>
            </a:lvl1pPr>
          </a:lstStyle>
          <a:p>
            <a:fld id="{315C6BF6-CAA7-4CEB-897F-22066F4686AE}" type="datetimeFigureOut">
              <a:rPr lang="ru-RU" smtClean="0"/>
              <a:t>13.11.2019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1" tIns="45710" rIns="91421" bIns="4571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227"/>
            <a:ext cx="5438140" cy="3887361"/>
          </a:xfrm>
          <a:prstGeom prst="rect">
            <a:avLst/>
          </a:prstGeom>
        </p:spPr>
        <p:txBody>
          <a:bodyPr vert="horz" lIns="91421" tIns="45710" rIns="91421" bIns="4571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377323"/>
            <a:ext cx="2945659" cy="495347"/>
          </a:xfrm>
          <a:prstGeom prst="rect">
            <a:avLst/>
          </a:prstGeom>
        </p:spPr>
        <p:txBody>
          <a:bodyPr vert="horz" lIns="91421" tIns="45710" rIns="91421" bIns="4571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377323"/>
            <a:ext cx="2945659" cy="495347"/>
          </a:xfrm>
          <a:prstGeom prst="rect">
            <a:avLst/>
          </a:prstGeom>
        </p:spPr>
        <p:txBody>
          <a:bodyPr vert="horz" lIns="91421" tIns="45710" rIns="91421" bIns="45710" rtlCol="0" anchor="b"/>
          <a:lstStyle>
            <a:lvl1pPr algn="r">
              <a:defRPr sz="1200"/>
            </a:lvl1pPr>
          </a:lstStyle>
          <a:p>
            <a:fld id="{C56F6A41-8CB2-44AB-A896-D96A611CE78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1486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10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E02AEEF-4C26-446D-8573-7D932117E6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0" y="2076309"/>
            <a:ext cx="8790827" cy="2838095"/>
          </a:xfrm>
          <a:prstGeom prst="rect">
            <a:avLst/>
          </a:prstGeom>
        </p:spPr>
      </p:pic>
      <p:sp>
        <p:nvSpPr>
          <p:cNvPr id="13" name="object 3">
            <a:extLst>
              <a:ext uri="{FF2B5EF4-FFF2-40B4-BE49-F238E27FC236}">
                <a16:creationId xmlns:a16="http://schemas.microsoft.com/office/drawing/2014/main" xmlns="" id="{067C136D-E8BF-4629-91F6-A324681C22D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" y="4897456"/>
            <a:ext cx="9855200" cy="195533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dirty="0"/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xmlns="" id="{A8CE88B2-9D4E-4D62-B9F5-3E4B849900C9}"/>
              </a:ext>
            </a:extLst>
          </p:cNvPr>
          <p:cNvSpPr>
            <a:spLocks/>
          </p:cNvSpPr>
          <p:nvPr userDrawn="1"/>
        </p:nvSpPr>
        <p:spPr bwMode="auto">
          <a:xfrm>
            <a:off x="1" y="-1"/>
            <a:ext cx="9855200" cy="2116183"/>
          </a:xfrm>
          <a:custGeom>
            <a:avLst/>
            <a:gdLst>
              <a:gd name="T0" fmla="*/ 11560175 w 11560175"/>
              <a:gd name="T1" fmla="*/ 0 h 3441700"/>
              <a:gd name="T2" fmla="*/ 0 w 11560175"/>
              <a:gd name="T3" fmla="*/ 2578 h 3441700"/>
              <a:gd name="T4" fmla="*/ 0 w 11560175"/>
              <a:gd name="T5" fmla="*/ 3441700 h 3441700"/>
              <a:gd name="T6" fmla="*/ 10299700 w 11560175"/>
              <a:gd name="T7" fmla="*/ 3441700 h 3441700"/>
              <a:gd name="T8" fmla="*/ 11560175 w 11560175"/>
              <a:gd name="T9" fmla="*/ 0 h 34417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560175" h="3441700">
                <a:moveTo>
                  <a:pt x="11560175" y="0"/>
                </a:moveTo>
                <a:lnTo>
                  <a:pt x="0" y="2578"/>
                </a:lnTo>
                <a:lnTo>
                  <a:pt x="0" y="3441700"/>
                </a:lnTo>
                <a:lnTo>
                  <a:pt x="10299700" y="3441700"/>
                </a:lnTo>
                <a:lnTo>
                  <a:pt x="11560175" y="0"/>
                </a:lnTo>
                <a:close/>
              </a:path>
            </a:pathLst>
          </a:custGeom>
          <a:solidFill>
            <a:srgbClr val="CD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dirty="0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7ED04401-07E5-418F-8424-04ED812D9E69}"/>
              </a:ext>
            </a:extLst>
          </p:cNvPr>
          <p:cNvGrpSpPr/>
          <p:nvPr userDrawn="1"/>
        </p:nvGrpSpPr>
        <p:grpSpPr>
          <a:xfrm>
            <a:off x="6642100" y="-13348"/>
            <a:ext cx="5549899" cy="6871347"/>
            <a:chOff x="7650163" y="0"/>
            <a:chExt cx="7470775" cy="10691813"/>
          </a:xfrm>
        </p:grpSpPr>
        <p:sp>
          <p:nvSpPr>
            <p:cNvPr id="16" name="object 4">
              <a:extLst>
                <a:ext uri="{FF2B5EF4-FFF2-40B4-BE49-F238E27FC236}">
                  <a16:creationId xmlns:a16="http://schemas.microsoft.com/office/drawing/2014/main" xmlns="" id="{CCB2329C-0404-40FA-ADD1-87CD7EB74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0163" y="0"/>
              <a:ext cx="7470775" cy="10691813"/>
            </a:xfrm>
            <a:custGeom>
              <a:avLst/>
              <a:gdLst>
                <a:gd name="T0" fmla="*/ 7470330 w 7470140"/>
                <a:gd name="T1" fmla="*/ 0 h 10692130"/>
                <a:gd name="T2" fmla="*/ 3905378 w 7470140"/>
                <a:gd name="T3" fmla="*/ 0 h 10692130"/>
                <a:gd name="T4" fmla="*/ 0 w 7470140"/>
                <a:gd name="T5" fmla="*/ 10691686 h 10692130"/>
                <a:gd name="T6" fmla="*/ 7470330 w 7470140"/>
                <a:gd name="T7" fmla="*/ 10691686 h 10692130"/>
                <a:gd name="T8" fmla="*/ 7470330 w 7470140"/>
                <a:gd name="T9" fmla="*/ 0 h 10692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70140" h="10692130">
                  <a:moveTo>
                    <a:pt x="7469695" y="0"/>
                  </a:moveTo>
                  <a:lnTo>
                    <a:pt x="3905046" y="0"/>
                  </a:lnTo>
                  <a:lnTo>
                    <a:pt x="0" y="10692003"/>
                  </a:lnTo>
                  <a:lnTo>
                    <a:pt x="7469695" y="10692003"/>
                  </a:lnTo>
                  <a:lnTo>
                    <a:pt x="7469695" y="0"/>
                  </a:lnTo>
                  <a:close/>
                </a:path>
              </a:pathLst>
            </a:custGeom>
            <a:solidFill>
              <a:srgbClr val="F5A8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dirty="0"/>
            </a:p>
          </p:txBody>
        </p:sp>
        <p:sp>
          <p:nvSpPr>
            <p:cNvPr id="17" name="object 5">
              <a:extLst>
                <a:ext uri="{FF2B5EF4-FFF2-40B4-BE49-F238E27FC236}">
                  <a16:creationId xmlns:a16="http://schemas.microsoft.com/office/drawing/2014/main" xmlns="" id="{1F3F80A8-000B-424E-8CAF-8BC3A2CDE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0163" y="5505449"/>
              <a:ext cx="7470775" cy="5186363"/>
            </a:xfrm>
            <a:custGeom>
              <a:avLst/>
              <a:gdLst>
                <a:gd name="T0" fmla="*/ 1470787 w 7470140"/>
                <a:gd name="T1" fmla="*/ 0 h 5250815"/>
                <a:gd name="T2" fmla="*/ 0 w 7470140"/>
                <a:gd name="T3" fmla="*/ 5345713 h 5250815"/>
                <a:gd name="T4" fmla="*/ 5728947 w 7470140"/>
                <a:gd name="T5" fmla="*/ 5345713 h 5250815"/>
                <a:gd name="T6" fmla="*/ 5728947 w 7470140"/>
                <a:gd name="T7" fmla="*/ 2821700 h 5250815"/>
                <a:gd name="T8" fmla="*/ 1470787 w 7470140"/>
                <a:gd name="T9" fmla="*/ 0 h 52508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70140" h="5250815">
                  <a:moveTo>
                    <a:pt x="1917687" y="0"/>
                  </a:moveTo>
                  <a:lnTo>
                    <a:pt x="0" y="5250624"/>
                  </a:lnTo>
                  <a:lnTo>
                    <a:pt x="7469695" y="5250624"/>
                  </a:lnTo>
                  <a:lnTo>
                    <a:pt x="7469695" y="2771508"/>
                  </a:lnTo>
                  <a:lnTo>
                    <a:pt x="1917687" y="0"/>
                  </a:lnTo>
                  <a:close/>
                </a:path>
              </a:pathLst>
            </a:custGeom>
            <a:solidFill>
              <a:srgbClr val="58BD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dirty="0"/>
            </a:p>
          </p:txBody>
        </p:sp>
        <p:sp>
          <p:nvSpPr>
            <p:cNvPr id="18" name="object 6">
              <a:extLst>
                <a:ext uri="{FF2B5EF4-FFF2-40B4-BE49-F238E27FC236}">
                  <a16:creationId xmlns:a16="http://schemas.microsoft.com/office/drawing/2014/main" xmlns="" id="{93C1CDEF-8DA6-41D0-998D-01FEB056E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0163" y="6858000"/>
              <a:ext cx="7470775" cy="3833813"/>
            </a:xfrm>
            <a:custGeom>
              <a:avLst/>
              <a:gdLst>
                <a:gd name="T0" fmla="*/ 4756427 w 7470140"/>
                <a:gd name="T1" fmla="*/ 0 h 3834765"/>
                <a:gd name="T2" fmla="*/ 0 w 7470140"/>
                <a:gd name="T3" fmla="*/ 3833597 h 3834765"/>
                <a:gd name="T4" fmla="*/ 7470330 w 7470140"/>
                <a:gd name="T5" fmla="*/ 3833597 h 3834765"/>
                <a:gd name="T6" fmla="*/ 4756427 w 7470140"/>
                <a:gd name="T7" fmla="*/ 0 h 38347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470140" h="3834765">
                  <a:moveTo>
                    <a:pt x="4756023" y="0"/>
                  </a:moveTo>
                  <a:lnTo>
                    <a:pt x="0" y="3834549"/>
                  </a:lnTo>
                  <a:lnTo>
                    <a:pt x="7469695" y="3834549"/>
                  </a:lnTo>
                  <a:lnTo>
                    <a:pt x="4756023" y="0"/>
                  </a:lnTo>
                  <a:close/>
                </a:path>
              </a:pathLst>
            </a:custGeom>
            <a:solidFill>
              <a:srgbClr val="87C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dirty="0"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xmlns="" id="{9FC82DB4-E3DC-40F3-AB44-DA94D1FF2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06313" y="6858000"/>
              <a:ext cx="2714625" cy="3833813"/>
            </a:xfrm>
            <a:custGeom>
              <a:avLst/>
              <a:gdLst>
                <a:gd name="T0" fmla="*/ 0 w 2713990"/>
                <a:gd name="T1" fmla="*/ 0 h 3834765"/>
                <a:gd name="T2" fmla="*/ 2714307 w 2713990"/>
                <a:gd name="T3" fmla="*/ 3833597 h 3834765"/>
                <a:gd name="T4" fmla="*/ 2714307 w 2713990"/>
                <a:gd name="T5" fmla="*/ 1355096 h 3834765"/>
                <a:gd name="T6" fmla="*/ 0 w 2713990"/>
                <a:gd name="T7" fmla="*/ 0 h 38347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713990" h="3834765">
                  <a:moveTo>
                    <a:pt x="0" y="0"/>
                  </a:moveTo>
                  <a:lnTo>
                    <a:pt x="2713672" y="3834549"/>
                  </a:lnTo>
                  <a:lnTo>
                    <a:pt x="2713672" y="1355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D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dirty="0"/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xmlns="" id="{0F4FF54C-218E-460D-8328-EC73A636E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7863" y="4222750"/>
              <a:ext cx="5553075" cy="3989388"/>
            </a:xfrm>
            <a:custGeom>
              <a:avLst/>
              <a:gdLst>
                <a:gd name="T0" fmla="*/ 5552643 w 5552440"/>
                <a:gd name="T1" fmla="*/ 0 h 3989704"/>
                <a:gd name="T2" fmla="*/ 0 w 5552440"/>
                <a:gd name="T3" fmla="*/ 1218075 h 3989704"/>
                <a:gd name="T4" fmla="*/ 5552643 w 5552440"/>
                <a:gd name="T5" fmla="*/ 3989363 h 3989704"/>
                <a:gd name="T6" fmla="*/ 5552643 w 5552440"/>
                <a:gd name="T7" fmla="*/ 0 h 398970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52440" h="3989704">
                  <a:moveTo>
                    <a:pt x="5552008" y="0"/>
                  </a:moveTo>
                  <a:lnTo>
                    <a:pt x="0" y="1218171"/>
                  </a:lnTo>
                  <a:lnTo>
                    <a:pt x="5552008" y="3989679"/>
                  </a:lnTo>
                  <a:lnTo>
                    <a:pt x="5552008" y="0"/>
                  </a:lnTo>
                  <a:close/>
                </a:path>
              </a:pathLst>
            </a:custGeom>
            <a:solidFill>
              <a:srgbClr val="F6B6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dirty="0"/>
            </a:p>
          </p:txBody>
        </p:sp>
        <p:sp>
          <p:nvSpPr>
            <p:cNvPr id="22" name="object 9">
              <a:extLst>
                <a:ext uri="{FF2B5EF4-FFF2-40B4-BE49-F238E27FC236}">
                  <a16:creationId xmlns:a16="http://schemas.microsoft.com/office/drawing/2014/main" xmlns="" id="{9339A99A-B384-439D-BA41-59FF04BBB66F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7863" y="4629150"/>
              <a:ext cx="3687762" cy="2209800"/>
            </a:xfrm>
            <a:custGeom>
              <a:avLst/>
              <a:gdLst>
                <a:gd name="T0" fmla="*/ 3687686 w 3687444"/>
                <a:gd name="T1" fmla="*/ 0 h 2209800"/>
                <a:gd name="T2" fmla="*/ 0 w 3687444"/>
                <a:gd name="T3" fmla="*/ 811784 h 2209800"/>
                <a:gd name="T4" fmla="*/ 2801823 w 3687444"/>
                <a:gd name="T5" fmla="*/ 2209520 h 2209800"/>
                <a:gd name="T6" fmla="*/ 3687686 w 3687444"/>
                <a:gd name="T7" fmla="*/ 0 h 22098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87444" h="2209800">
                  <a:moveTo>
                    <a:pt x="3687368" y="0"/>
                  </a:moveTo>
                  <a:lnTo>
                    <a:pt x="0" y="811784"/>
                  </a:lnTo>
                  <a:lnTo>
                    <a:pt x="2801581" y="2209520"/>
                  </a:lnTo>
                  <a:lnTo>
                    <a:pt x="3687368" y="0"/>
                  </a:lnTo>
                  <a:close/>
                </a:path>
              </a:pathLst>
            </a:custGeom>
            <a:solidFill>
              <a:srgbClr val="F6A2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dirty="0"/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xmlns="" id="{D70017EB-8FC2-4173-B517-466CEFF122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55625" y="0"/>
              <a:ext cx="1865313" cy="4629150"/>
            </a:xfrm>
            <a:custGeom>
              <a:avLst/>
              <a:gdLst>
                <a:gd name="T0" fmla="*/ 1864958 w 1864994"/>
                <a:gd name="T1" fmla="*/ 0 h 4629785"/>
                <a:gd name="T2" fmla="*/ 0 w 1864994"/>
                <a:gd name="T3" fmla="*/ 4628972 h 4629785"/>
                <a:gd name="T4" fmla="*/ 1864958 w 1864994"/>
                <a:gd name="T5" fmla="*/ 4211808 h 4629785"/>
                <a:gd name="T6" fmla="*/ 1864958 w 1864994"/>
                <a:gd name="T7" fmla="*/ 0 h 462978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64994" h="4629785">
                  <a:moveTo>
                    <a:pt x="1864639" y="0"/>
                  </a:moveTo>
                  <a:lnTo>
                    <a:pt x="0" y="4629607"/>
                  </a:lnTo>
                  <a:lnTo>
                    <a:pt x="1864639" y="4212386"/>
                  </a:lnTo>
                  <a:lnTo>
                    <a:pt x="1864639" y="0"/>
                  </a:lnTo>
                  <a:close/>
                </a:path>
              </a:pathLst>
            </a:custGeom>
            <a:solidFill>
              <a:srgbClr val="F5A6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dirty="0"/>
            </a:p>
          </p:txBody>
        </p:sp>
        <p:sp>
          <p:nvSpPr>
            <p:cNvPr id="24" name="object 11">
              <a:extLst>
                <a:ext uri="{FF2B5EF4-FFF2-40B4-BE49-F238E27FC236}">
                  <a16:creationId xmlns:a16="http://schemas.microsoft.com/office/drawing/2014/main" xmlns="" id="{A8282E97-7D2B-46A2-8471-4730EBBFB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7862" y="3174"/>
              <a:ext cx="5551487" cy="5438776"/>
            </a:xfrm>
            <a:custGeom>
              <a:avLst/>
              <a:gdLst>
                <a:gd name="T0" fmla="*/ 5551246 w 5551169"/>
                <a:gd name="T1" fmla="*/ 0 h 5438775"/>
                <a:gd name="T2" fmla="*/ 0 w 5551169"/>
                <a:gd name="T3" fmla="*/ 5438419 h 5438775"/>
                <a:gd name="T4" fmla="*/ 3686500 w 5551169"/>
                <a:gd name="T5" fmla="*/ 4629607 h 5438775"/>
                <a:gd name="T6" fmla="*/ 5551246 w 5551169"/>
                <a:gd name="T7" fmla="*/ 0 h 54387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51169" h="5438775">
                  <a:moveTo>
                    <a:pt x="5550928" y="0"/>
                  </a:moveTo>
                  <a:lnTo>
                    <a:pt x="0" y="5438419"/>
                  </a:lnTo>
                  <a:lnTo>
                    <a:pt x="3686289" y="4629607"/>
                  </a:lnTo>
                  <a:lnTo>
                    <a:pt x="5550928" y="0"/>
                  </a:lnTo>
                  <a:close/>
                </a:path>
              </a:pathLst>
            </a:custGeom>
            <a:solidFill>
              <a:srgbClr val="F496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dirty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215EE5-FD3A-4BE6-846B-13EA0854CFE1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96157" y="83942"/>
            <a:ext cx="8122557" cy="176662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600">
                <a:solidFill>
                  <a:srgbClr val="0070C0"/>
                </a:solidFill>
                <a:effectLst/>
                <a:latin typeface="ProbelC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88DFD28-29B6-4D21-AC27-146A63582353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233230" y="5330611"/>
            <a:ext cx="5753100" cy="1089025"/>
          </a:xfrm>
        </p:spPr>
        <p:txBody>
          <a:bodyPr anchor="ctr"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ProbelC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161940C-2112-4595-B6A6-AF1A8FA3AB67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4D7F46AA-3816-41EC-A3E4-F0170DAE41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3540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474761F-E155-4524-8A9E-774504CADC62}"/>
              </a:ext>
            </a:extLst>
          </p:cNvPr>
          <p:cNvSpPr/>
          <p:nvPr userDrawn="1"/>
        </p:nvSpPr>
        <p:spPr>
          <a:xfrm>
            <a:off x="-88725" y="-1912"/>
            <a:ext cx="12249150" cy="1448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FBEA921F-78DC-42CF-A959-60CC374802BD}"/>
              </a:ext>
            </a:extLst>
          </p:cNvPr>
          <p:cNvGrpSpPr/>
          <p:nvPr userDrawn="1"/>
        </p:nvGrpSpPr>
        <p:grpSpPr>
          <a:xfrm>
            <a:off x="-50822" y="-20231"/>
            <a:ext cx="3176956" cy="7043331"/>
            <a:chOff x="-56734" y="-20256"/>
            <a:chExt cx="4791376" cy="6831950"/>
          </a:xfrm>
        </p:grpSpPr>
        <p:sp>
          <p:nvSpPr>
            <p:cNvPr id="12" name="object 11">
              <a:extLst>
                <a:ext uri="{FF2B5EF4-FFF2-40B4-BE49-F238E27FC236}">
                  <a16:creationId xmlns:a16="http://schemas.microsoft.com/office/drawing/2014/main" xmlns="" id="{8DD70684-4215-464D-A23C-CD237847E6EC}"/>
                </a:ext>
              </a:extLst>
            </p:cNvPr>
            <p:cNvSpPr>
              <a:spLocks/>
            </p:cNvSpPr>
            <p:nvPr userDrawn="1"/>
          </p:nvSpPr>
          <p:spPr bwMode="auto">
            <a:xfrm rot="21437856">
              <a:off x="1184758" y="-20256"/>
              <a:ext cx="3549884" cy="6831950"/>
            </a:xfrm>
            <a:custGeom>
              <a:avLst/>
              <a:gdLst>
                <a:gd name="T0" fmla="*/ 5551246 w 5551169"/>
                <a:gd name="T1" fmla="*/ 0 h 5438775"/>
                <a:gd name="T2" fmla="*/ 0 w 5551169"/>
                <a:gd name="T3" fmla="*/ 5438419 h 5438775"/>
                <a:gd name="T4" fmla="*/ 3686500 w 5551169"/>
                <a:gd name="T5" fmla="*/ 4629607 h 5438775"/>
                <a:gd name="T6" fmla="*/ 5551246 w 5551169"/>
                <a:gd name="T7" fmla="*/ 0 h 5438775"/>
                <a:gd name="T8" fmla="*/ 0 60000 65536"/>
                <a:gd name="T9" fmla="*/ 0 60000 65536"/>
                <a:gd name="T10" fmla="*/ 0 60000 65536"/>
                <a:gd name="T11" fmla="*/ 0 60000 65536"/>
                <a:gd name="connsiteX0" fmla="*/ 3228328 w 3228329"/>
                <a:gd name="connsiteY0" fmla="*/ 0 h 4629607"/>
                <a:gd name="connsiteX1" fmla="*/ 0 w 3228329"/>
                <a:gd name="connsiteY1" fmla="*/ 4440070 h 4629607"/>
                <a:gd name="connsiteX2" fmla="*/ 1363689 w 3228329"/>
                <a:gd name="connsiteY2" fmla="*/ 4629607 h 4629607"/>
                <a:gd name="connsiteX3" fmla="*/ 3228328 w 3228329"/>
                <a:gd name="connsiteY3" fmla="*/ 0 h 4629607"/>
                <a:gd name="connsiteX0" fmla="*/ 3161245 w 3161245"/>
                <a:gd name="connsiteY0" fmla="*/ 0 h 4588736"/>
                <a:gd name="connsiteX1" fmla="*/ 0 w 3161245"/>
                <a:gd name="connsiteY1" fmla="*/ 4399199 h 4588736"/>
                <a:gd name="connsiteX2" fmla="*/ 1363689 w 3161245"/>
                <a:gd name="connsiteY2" fmla="*/ 4588736 h 4588736"/>
                <a:gd name="connsiteX3" fmla="*/ 3161245 w 3161245"/>
                <a:gd name="connsiteY3" fmla="*/ 0 h 4588736"/>
                <a:gd name="connsiteX0" fmla="*/ 3272567 w 3272567"/>
                <a:gd name="connsiteY0" fmla="*/ 0 h 4643263"/>
                <a:gd name="connsiteX1" fmla="*/ 0 w 3272567"/>
                <a:gd name="connsiteY1" fmla="*/ 4453726 h 4643263"/>
                <a:gd name="connsiteX2" fmla="*/ 1363689 w 3272567"/>
                <a:gd name="connsiteY2" fmla="*/ 4643263 h 4643263"/>
                <a:gd name="connsiteX3" fmla="*/ 3272567 w 3272567"/>
                <a:gd name="connsiteY3" fmla="*/ 0 h 4643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72567" h="4643263">
                  <a:moveTo>
                    <a:pt x="3272567" y="0"/>
                  </a:moveTo>
                  <a:lnTo>
                    <a:pt x="0" y="4453726"/>
                  </a:lnTo>
                  <a:lnTo>
                    <a:pt x="1363689" y="4643263"/>
                  </a:lnTo>
                  <a:lnTo>
                    <a:pt x="3272567" y="0"/>
                  </a:lnTo>
                  <a:close/>
                </a:path>
              </a:pathLst>
            </a:custGeom>
            <a:solidFill>
              <a:srgbClr val="F496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dirty="0"/>
            </a:p>
          </p:txBody>
        </p:sp>
        <p:sp>
          <p:nvSpPr>
            <p:cNvPr id="13" name="object 5">
              <a:extLst>
                <a:ext uri="{FF2B5EF4-FFF2-40B4-BE49-F238E27FC236}">
                  <a16:creationId xmlns:a16="http://schemas.microsoft.com/office/drawing/2014/main" xmlns="" id="{39A90CEC-6E14-4043-B7E2-611F6F9A91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56734" y="0"/>
              <a:ext cx="4511489" cy="6013294"/>
            </a:xfrm>
            <a:custGeom>
              <a:avLst/>
              <a:gdLst>
                <a:gd name="T0" fmla="*/ 2425306 w 2426335"/>
                <a:gd name="T1" fmla="*/ 0 h 1123950"/>
                <a:gd name="T2" fmla="*/ 76 w 2426335"/>
                <a:gd name="T3" fmla="*/ 63 h 1123950"/>
                <a:gd name="T4" fmla="*/ 0 w 2426335"/>
                <a:gd name="T5" fmla="*/ 1123581 h 1123950"/>
                <a:gd name="T6" fmla="*/ 1923939 w 2426335"/>
                <a:gd name="T7" fmla="*/ 1123543 h 1123950"/>
                <a:gd name="T8" fmla="*/ 2425306 w 2426335"/>
                <a:gd name="T9" fmla="*/ 0 h 11239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connsiteX0" fmla="*/ 2425941 w 2425941"/>
                <a:gd name="connsiteY0" fmla="*/ 0 h 1418701"/>
                <a:gd name="connsiteX1" fmla="*/ 76 w 2425941"/>
                <a:gd name="connsiteY1" fmla="*/ 63 h 1418701"/>
                <a:gd name="connsiteX2" fmla="*/ 0 w 2425941"/>
                <a:gd name="connsiteY2" fmla="*/ 1123581 h 1418701"/>
                <a:gd name="connsiteX3" fmla="*/ 1039050 w 2425941"/>
                <a:gd name="connsiteY3" fmla="*/ 1418701 h 1418701"/>
                <a:gd name="connsiteX4" fmla="*/ 2425941 w 2425941"/>
                <a:gd name="connsiteY4" fmla="*/ 0 h 1418701"/>
                <a:gd name="connsiteX0" fmla="*/ 2425866 w 2425866"/>
                <a:gd name="connsiteY0" fmla="*/ 0 h 1418740"/>
                <a:gd name="connsiteX1" fmla="*/ 1 w 2425866"/>
                <a:gd name="connsiteY1" fmla="*/ 63 h 1418740"/>
                <a:gd name="connsiteX2" fmla="*/ 23224 w 2425866"/>
                <a:gd name="connsiteY2" fmla="*/ 1418740 h 1418740"/>
                <a:gd name="connsiteX3" fmla="*/ 1038975 w 2425866"/>
                <a:gd name="connsiteY3" fmla="*/ 1418701 h 1418740"/>
                <a:gd name="connsiteX4" fmla="*/ 2425866 w 2425866"/>
                <a:gd name="connsiteY4" fmla="*/ 0 h 141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5866" h="1418740">
                  <a:moveTo>
                    <a:pt x="2425866" y="0"/>
                  </a:moveTo>
                  <a:lnTo>
                    <a:pt x="1" y="63"/>
                  </a:lnTo>
                  <a:cubicBezTo>
                    <a:pt x="-24" y="374569"/>
                    <a:pt x="23249" y="1044234"/>
                    <a:pt x="23224" y="1418740"/>
                  </a:cubicBezTo>
                  <a:lnTo>
                    <a:pt x="1038975" y="1418701"/>
                  </a:lnTo>
                  <a:lnTo>
                    <a:pt x="2425866" y="0"/>
                  </a:lnTo>
                  <a:close/>
                </a:path>
              </a:pathLst>
            </a:custGeom>
            <a:solidFill>
              <a:srgbClr val="58BD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dirty="0"/>
            </a:p>
          </p:txBody>
        </p:sp>
        <p:sp>
          <p:nvSpPr>
            <p:cNvPr id="14" name="object 7">
              <a:extLst>
                <a:ext uri="{FF2B5EF4-FFF2-40B4-BE49-F238E27FC236}">
                  <a16:creationId xmlns:a16="http://schemas.microsoft.com/office/drawing/2014/main" xmlns="" id="{39A783FD-3F44-4791-BC52-1A834E23ED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35129" y="4081958"/>
              <a:ext cx="2677942" cy="1927601"/>
            </a:xfrm>
            <a:custGeom>
              <a:avLst/>
              <a:gdLst>
                <a:gd name="T0" fmla="*/ 0 w 2713990"/>
                <a:gd name="T1" fmla="*/ 0 h 3834765"/>
                <a:gd name="T2" fmla="*/ 2714307 w 2713990"/>
                <a:gd name="T3" fmla="*/ 3833597 h 3834765"/>
                <a:gd name="T4" fmla="*/ 2714307 w 2713990"/>
                <a:gd name="T5" fmla="*/ 1355096 h 3834765"/>
                <a:gd name="T6" fmla="*/ 0 w 2713990"/>
                <a:gd name="T7" fmla="*/ 0 h 3834765"/>
                <a:gd name="T8" fmla="*/ 0 60000 65536"/>
                <a:gd name="T9" fmla="*/ 0 60000 65536"/>
                <a:gd name="T10" fmla="*/ 0 60000 65536"/>
                <a:gd name="T11" fmla="*/ 0 60000 65536"/>
                <a:gd name="connsiteX0" fmla="*/ 0 w 3276230"/>
                <a:gd name="connsiteY0" fmla="*/ 0 h 3834549"/>
                <a:gd name="connsiteX1" fmla="*/ 2713672 w 3276230"/>
                <a:gd name="connsiteY1" fmla="*/ 3834549 h 3834549"/>
                <a:gd name="connsiteX2" fmla="*/ 3276230 w 3276230"/>
                <a:gd name="connsiteY2" fmla="*/ 1599401 h 3834549"/>
                <a:gd name="connsiteX3" fmla="*/ 0 w 3276230"/>
                <a:gd name="connsiteY3" fmla="*/ 0 h 3834549"/>
                <a:gd name="connsiteX0" fmla="*/ 0 w 3346551"/>
                <a:gd name="connsiteY0" fmla="*/ 0 h 3834549"/>
                <a:gd name="connsiteX1" fmla="*/ 2713672 w 3346551"/>
                <a:gd name="connsiteY1" fmla="*/ 3834549 h 3834549"/>
                <a:gd name="connsiteX2" fmla="*/ 3346551 w 3346551"/>
                <a:gd name="connsiteY2" fmla="*/ 1721386 h 3834549"/>
                <a:gd name="connsiteX3" fmla="*/ 0 w 3346551"/>
                <a:gd name="connsiteY3" fmla="*/ 0 h 3834549"/>
                <a:gd name="connsiteX0" fmla="*/ 0 w 2115955"/>
                <a:gd name="connsiteY0" fmla="*/ 0 h 2330067"/>
                <a:gd name="connsiteX1" fmla="*/ 1483076 w 2115955"/>
                <a:gd name="connsiteY1" fmla="*/ 2330067 h 2330067"/>
                <a:gd name="connsiteX2" fmla="*/ 2115955 w 2115955"/>
                <a:gd name="connsiteY2" fmla="*/ 216904 h 2330067"/>
                <a:gd name="connsiteX3" fmla="*/ 0 w 2115955"/>
                <a:gd name="connsiteY3" fmla="*/ 0 h 2330067"/>
                <a:gd name="connsiteX0" fmla="*/ 0 w 2186275"/>
                <a:gd name="connsiteY0" fmla="*/ 0 h 2330067"/>
                <a:gd name="connsiteX1" fmla="*/ 1483076 w 2186275"/>
                <a:gd name="connsiteY1" fmla="*/ 2330067 h 2330067"/>
                <a:gd name="connsiteX2" fmla="*/ 2186275 w 2186275"/>
                <a:gd name="connsiteY2" fmla="*/ 216904 h 2330067"/>
                <a:gd name="connsiteX3" fmla="*/ 0 w 2186275"/>
                <a:gd name="connsiteY3" fmla="*/ 0 h 2330067"/>
                <a:gd name="connsiteX0" fmla="*/ 0 w 2186275"/>
                <a:gd name="connsiteY0" fmla="*/ 0 h 2514552"/>
                <a:gd name="connsiteX1" fmla="*/ 1583631 w 2186275"/>
                <a:gd name="connsiteY1" fmla="*/ 2514552 h 2514552"/>
                <a:gd name="connsiteX2" fmla="*/ 2186275 w 2186275"/>
                <a:gd name="connsiteY2" fmla="*/ 216904 h 2514552"/>
                <a:gd name="connsiteX3" fmla="*/ 0 w 2186275"/>
                <a:gd name="connsiteY3" fmla="*/ 0 h 2514552"/>
                <a:gd name="connsiteX0" fmla="*/ 0 w 2220213"/>
                <a:gd name="connsiteY0" fmla="*/ 0 h 2514552"/>
                <a:gd name="connsiteX1" fmla="*/ 1583631 w 2220213"/>
                <a:gd name="connsiteY1" fmla="*/ 2514552 h 2514552"/>
                <a:gd name="connsiteX2" fmla="*/ 2220213 w 2220213"/>
                <a:gd name="connsiteY2" fmla="*/ 216904 h 2514552"/>
                <a:gd name="connsiteX3" fmla="*/ 0 w 2220213"/>
                <a:gd name="connsiteY3" fmla="*/ 0 h 2514552"/>
                <a:gd name="connsiteX0" fmla="*/ 0 w 2220213"/>
                <a:gd name="connsiteY0" fmla="*/ 0 h 2507140"/>
                <a:gd name="connsiteX1" fmla="*/ 1600600 w 2220213"/>
                <a:gd name="connsiteY1" fmla="*/ 2507140 h 2507140"/>
                <a:gd name="connsiteX2" fmla="*/ 2220213 w 2220213"/>
                <a:gd name="connsiteY2" fmla="*/ 216904 h 2507140"/>
                <a:gd name="connsiteX3" fmla="*/ 0 w 2220213"/>
                <a:gd name="connsiteY3" fmla="*/ 0 h 2507140"/>
                <a:gd name="connsiteX0" fmla="*/ 0 w 2234355"/>
                <a:gd name="connsiteY0" fmla="*/ 0 h 2507140"/>
                <a:gd name="connsiteX1" fmla="*/ 1600600 w 2234355"/>
                <a:gd name="connsiteY1" fmla="*/ 2507140 h 2507140"/>
                <a:gd name="connsiteX2" fmla="*/ 2234355 w 2234355"/>
                <a:gd name="connsiteY2" fmla="*/ 224317 h 2507140"/>
                <a:gd name="connsiteX3" fmla="*/ 0 w 2234355"/>
                <a:gd name="connsiteY3" fmla="*/ 0 h 2507140"/>
                <a:gd name="connsiteX0" fmla="*/ 0 w 2234355"/>
                <a:gd name="connsiteY0" fmla="*/ 0 h 2547389"/>
                <a:gd name="connsiteX1" fmla="*/ 1574296 w 2234355"/>
                <a:gd name="connsiteY1" fmla="*/ 2547389 h 2547389"/>
                <a:gd name="connsiteX2" fmla="*/ 2234355 w 2234355"/>
                <a:gd name="connsiteY2" fmla="*/ 224317 h 2547389"/>
                <a:gd name="connsiteX3" fmla="*/ 0 w 2234355"/>
                <a:gd name="connsiteY3" fmla="*/ 0 h 2547389"/>
                <a:gd name="connsiteX0" fmla="*/ 0 w 2234355"/>
                <a:gd name="connsiteY0" fmla="*/ 0 h 2555439"/>
                <a:gd name="connsiteX1" fmla="*/ 1565528 w 2234355"/>
                <a:gd name="connsiteY1" fmla="*/ 2555439 h 2555439"/>
                <a:gd name="connsiteX2" fmla="*/ 2234355 w 2234355"/>
                <a:gd name="connsiteY2" fmla="*/ 224317 h 2555439"/>
                <a:gd name="connsiteX3" fmla="*/ 0 w 2234355"/>
                <a:gd name="connsiteY3" fmla="*/ 0 h 2555439"/>
                <a:gd name="connsiteX0" fmla="*/ 0 w 2080914"/>
                <a:gd name="connsiteY0" fmla="*/ 0 h 2660088"/>
                <a:gd name="connsiteX1" fmla="*/ 1412087 w 2080914"/>
                <a:gd name="connsiteY1" fmla="*/ 2660088 h 2660088"/>
                <a:gd name="connsiteX2" fmla="*/ 2080914 w 2080914"/>
                <a:gd name="connsiteY2" fmla="*/ 328966 h 2660088"/>
                <a:gd name="connsiteX3" fmla="*/ 0 w 2080914"/>
                <a:gd name="connsiteY3" fmla="*/ 0 h 2660088"/>
                <a:gd name="connsiteX0" fmla="*/ 0 w 2190514"/>
                <a:gd name="connsiteY0" fmla="*/ 0 h 2482990"/>
                <a:gd name="connsiteX1" fmla="*/ 1521687 w 2190514"/>
                <a:gd name="connsiteY1" fmla="*/ 2482990 h 2482990"/>
                <a:gd name="connsiteX2" fmla="*/ 2190514 w 2190514"/>
                <a:gd name="connsiteY2" fmla="*/ 151868 h 2482990"/>
                <a:gd name="connsiteX3" fmla="*/ 0 w 2190514"/>
                <a:gd name="connsiteY3" fmla="*/ 0 h 2482990"/>
                <a:gd name="connsiteX0" fmla="*/ 0 w 2190514"/>
                <a:gd name="connsiteY0" fmla="*/ 0 h 2440729"/>
                <a:gd name="connsiteX1" fmla="*/ 1564431 w 2190514"/>
                <a:gd name="connsiteY1" fmla="*/ 2440729 h 2440729"/>
                <a:gd name="connsiteX2" fmla="*/ 2190514 w 2190514"/>
                <a:gd name="connsiteY2" fmla="*/ 151868 h 2440729"/>
                <a:gd name="connsiteX3" fmla="*/ 0 w 2190514"/>
                <a:gd name="connsiteY3" fmla="*/ 0 h 2440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514" h="2440729">
                  <a:moveTo>
                    <a:pt x="0" y="0"/>
                  </a:moveTo>
                  <a:lnTo>
                    <a:pt x="1564431" y="2440729"/>
                  </a:lnTo>
                  <a:lnTo>
                    <a:pt x="2190514" y="151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D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dirty="0"/>
            </a:p>
          </p:txBody>
        </p:sp>
        <p:sp>
          <p:nvSpPr>
            <p:cNvPr id="16" name="object 6">
              <a:extLst>
                <a:ext uri="{FF2B5EF4-FFF2-40B4-BE49-F238E27FC236}">
                  <a16:creationId xmlns:a16="http://schemas.microsoft.com/office/drawing/2014/main" xmlns="" id="{3573560B-174F-4FE0-B529-AEA6032DED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34375" y="4092496"/>
              <a:ext cx="1909774" cy="1928471"/>
            </a:xfrm>
            <a:custGeom>
              <a:avLst/>
              <a:gdLst>
                <a:gd name="T0" fmla="*/ 4756427 w 7470140"/>
                <a:gd name="T1" fmla="*/ 0 h 3834765"/>
                <a:gd name="T2" fmla="*/ 0 w 7470140"/>
                <a:gd name="T3" fmla="*/ 3833597 h 3834765"/>
                <a:gd name="T4" fmla="*/ 7470330 w 7470140"/>
                <a:gd name="T5" fmla="*/ 3833597 h 3834765"/>
                <a:gd name="T6" fmla="*/ 4756427 w 7470140"/>
                <a:gd name="T7" fmla="*/ 0 h 3834765"/>
                <a:gd name="T8" fmla="*/ 0 60000 65536"/>
                <a:gd name="T9" fmla="*/ 0 60000 65536"/>
                <a:gd name="T10" fmla="*/ 0 60000 65536"/>
                <a:gd name="T11" fmla="*/ 0 60000 65536"/>
                <a:gd name="connsiteX0" fmla="*/ 4756023 w 6309247"/>
                <a:gd name="connsiteY0" fmla="*/ 0 h 3834549"/>
                <a:gd name="connsiteX1" fmla="*/ 0 w 6309247"/>
                <a:gd name="connsiteY1" fmla="*/ 3834549 h 3834549"/>
                <a:gd name="connsiteX2" fmla="*/ 6309247 w 6309247"/>
                <a:gd name="connsiteY2" fmla="*/ 2208080 h 3834549"/>
                <a:gd name="connsiteX3" fmla="*/ 4756023 w 6309247"/>
                <a:gd name="connsiteY3" fmla="*/ 0 h 3834549"/>
                <a:gd name="connsiteX0" fmla="*/ 8735 w 1561959"/>
                <a:gd name="connsiteY0" fmla="*/ 0 h 2492712"/>
                <a:gd name="connsiteX1" fmla="*/ 0 w 1561959"/>
                <a:gd name="connsiteY1" fmla="*/ 2492712 h 2492712"/>
                <a:gd name="connsiteX2" fmla="*/ 1561959 w 1561959"/>
                <a:gd name="connsiteY2" fmla="*/ 2208080 h 2492712"/>
                <a:gd name="connsiteX3" fmla="*/ 8735 w 1561959"/>
                <a:gd name="connsiteY3" fmla="*/ 0 h 2492712"/>
                <a:gd name="connsiteX0" fmla="*/ 8735 w 1561959"/>
                <a:gd name="connsiteY0" fmla="*/ 0 h 2492712"/>
                <a:gd name="connsiteX1" fmla="*/ 0 w 1561959"/>
                <a:gd name="connsiteY1" fmla="*/ 2492712 h 2492712"/>
                <a:gd name="connsiteX2" fmla="*/ 1561959 w 1561959"/>
                <a:gd name="connsiteY2" fmla="*/ 2492712 h 2492712"/>
                <a:gd name="connsiteX3" fmla="*/ 8735 w 1561959"/>
                <a:gd name="connsiteY3" fmla="*/ 0 h 2492712"/>
                <a:gd name="connsiteX0" fmla="*/ 8735 w 1623466"/>
                <a:gd name="connsiteY0" fmla="*/ 0 h 2492712"/>
                <a:gd name="connsiteX1" fmla="*/ 0 w 1623466"/>
                <a:gd name="connsiteY1" fmla="*/ 2492712 h 2492712"/>
                <a:gd name="connsiteX2" fmla="*/ 1623466 w 1623466"/>
                <a:gd name="connsiteY2" fmla="*/ 2492712 h 2492712"/>
                <a:gd name="connsiteX3" fmla="*/ 8735 w 1623466"/>
                <a:gd name="connsiteY3" fmla="*/ 0 h 2492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3466" h="2492712">
                  <a:moveTo>
                    <a:pt x="8735" y="0"/>
                  </a:moveTo>
                  <a:cubicBezTo>
                    <a:pt x="5823" y="830904"/>
                    <a:pt x="2912" y="1661808"/>
                    <a:pt x="0" y="2492712"/>
                  </a:cubicBezTo>
                  <a:lnTo>
                    <a:pt x="1623466" y="2492712"/>
                  </a:lnTo>
                  <a:cubicBezTo>
                    <a:pt x="1105725" y="1661808"/>
                    <a:pt x="526476" y="830904"/>
                    <a:pt x="8735" y="0"/>
                  </a:cubicBezTo>
                  <a:close/>
                </a:path>
              </a:pathLst>
            </a:custGeom>
            <a:solidFill>
              <a:srgbClr val="87C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dirty="0"/>
            </a:p>
          </p:txBody>
        </p:sp>
        <p:sp>
          <p:nvSpPr>
            <p:cNvPr id="17" name="object 10">
              <a:extLst>
                <a:ext uri="{FF2B5EF4-FFF2-40B4-BE49-F238E27FC236}">
                  <a16:creationId xmlns:a16="http://schemas.microsoft.com/office/drawing/2014/main" xmlns="" id="{86654060-15E2-4D60-B5D2-6B1CE86D6AB5}"/>
                </a:ext>
              </a:extLst>
            </p:cNvPr>
            <p:cNvSpPr>
              <a:spLocks/>
            </p:cNvSpPr>
            <p:nvPr userDrawn="1"/>
          </p:nvSpPr>
          <p:spPr bwMode="auto">
            <a:xfrm rot="20260986">
              <a:off x="1390073" y="4353243"/>
              <a:ext cx="1752247" cy="1494649"/>
            </a:xfrm>
            <a:custGeom>
              <a:avLst/>
              <a:gdLst>
                <a:gd name="T0" fmla="*/ 1864958 w 1864994"/>
                <a:gd name="T1" fmla="*/ 0 h 4629785"/>
                <a:gd name="T2" fmla="*/ 0 w 1864994"/>
                <a:gd name="T3" fmla="*/ 4628972 h 4629785"/>
                <a:gd name="T4" fmla="*/ 1864958 w 1864994"/>
                <a:gd name="T5" fmla="*/ 4211808 h 4629785"/>
                <a:gd name="T6" fmla="*/ 1864958 w 1864994"/>
                <a:gd name="T7" fmla="*/ 0 h 4629785"/>
                <a:gd name="T8" fmla="*/ 0 60000 65536"/>
                <a:gd name="T9" fmla="*/ 0 60000 65536"/>
                <a:gd name="T10" fmla="*/ 0 60000 65536"/>
                <a:gd name="T11" fmla="*/ 0 60000 65536"/>
                <a:gd name="connsiteX0" fmla="*/ 2159558 w 2159559"/>
                <a:gd name="connsiteY0" fmla="*/ -1 h 3129369"/>
                <a:gd name="connsiteX1" fmla="*/ 0 w 2159559"/>
                <a:gd name="connsiteY1" fmla="*/ 3129369 h 3129369"/>
                <a:gd name="connsiteX2" fmla="*/ 1864639 w 2159559"/>
                <a:gd name="connsiteY2" fmla="*/ 2712148 h 3129369"/>
                <a:gd name="connsiteX3" fmla="*/ 2159558 w 2159559"/>
                <a:gd name="connsiteY3" fmla="*/ -1 h 3129369"/>
                <a:gd name="connsiteX0" fmla="*/ 2159558 w 2159557"/>
                <a:gd name="connsiteY0" fmla="*/ -1 h 3129369"/>
                <a:gd name="connsiteX1" fmla="*/ 0 w 2159557"/>
                <a:gd name="connsiteY1" fmla="*/ 3129369 h 3129369"/>
                <a:gd name="connsiteX2" fmla="*/ 2147799 w 2159557"/>
                <a:gd name="connsiteY2" fmla="*/ 2627757 h 3129369"/>
                <a:gd name="connsiteX3" fmla="*/ 2159558 w 2159557"/>
                <a:gd name="connsiteY3" fmla="*/ -1 h 3129369"/>
                <a:gd name="connsiteX0" fmla="*/ 1874847 w 1874847"/>
                <a:gd name="connsiteY0" fmla="*/ -1 h 3216260"/>
                <a:gd name="connsiteX1" fmla="*/ 1 w 1874847"/>
                <a:gd name="connsiteY1" fmla="*/ 3216260 h 3216260"/>
                <a:gd name="connsiteX2" fmla="*/ 1863088 w 1874847"/>
                <a:gd name="connsiteY2" fmla="*/ 2627757 h 3216260"/>
                <a:gd name="connsiteX3" fmla="*/ 1874847 w 1874847"/>
                <a:gd name="connsiteY3" fmla="*/ -1 h 3216260"/>
                <a:gd name="connsiteX0" fmla="*/ 1847671 w 1847671"/>
                <a:gd name="connsiteY0" fmla="*/ -1 h 3222430"/>
                <a:gd name="connsiteX1" fmla="*/ 1 w 1847671"/>
                <a:gd name="connsiteY1" fmla="*/ 3222430 h 3222430"/>
                <a:gd name="connsiteX2" fmla="*/ 1835912 w 1847671"/>
                <a:gd name="connsiteY2" fmla="*/ 2627757 h 3222430"/>
                <a:gd name="connsiteX3" fmla="*/ 1847671 w 1847671"/>
                <a:gd name="connsiteY3" fmla="*/ -1 h 3222430"/>
                <a:gd name="connsiteX0" fmla="*/ 1866184 w 1866184"/>
                <a:gd name="connsiteY0" fmla="*/ 1 h 3200504"/>
                <a:gd name="connsiteX1" fmla="*/ -1 w 1866184"/>
                <a:gd name="connsiteY1" fmla="*/ 3200504 h 3200504"/>
                <a:gd name="connsiteX2" fmla="*/ 1835910 w 1866184"/>
                <a:gd name="connsiteY2" fmla="*/ 2605831 h 3200504"/>
                <a:gd name="connsiteX3" fmla="*/ 1866184 w 1866184"/>
                <a:gd name="connsiteY3" fmla="*/ 1 h 3200504"/>
                <a:gd name="connsiteX0" fmla="*/ 2165298 w 2165297"/>
                <a:gd name="connsiteY0" fmla="*/ 0 h 3764679"/>
                <a:gd name="connsiteX1" fmla="*/ 1 w 2165297"/>
                <a:gd name="connsiteY1" fmla="*/ 3764679 h 3764679"/>
                <a:gd name="connsiteX2" fmla="*/ 1835912 w 2165297"/>
                <a:gd name="connsiteY2" fmla="*/ 3170006 h 3764679"/>
                <a:gd name="connsiteX3" fmla="*/ 2165298 w 2165297"/>
                <a:gd name="connsiteY3" fmla="*/ 0 h 3764679"/>
                <a:gd name="connsiteX0" fmla="*/ 2165296 w 2165297"/>
                <a:gd name="connsiteY0" fmla="*/ 0 h 3764679"/>
                <a:gd name="connsiteX1" fmla="*/ -1 w 2165297"/>
                <a:gd name="connsiteY1" fmla="*/ 3764679 h 3764679"/>
                <a:gd name="connsiteX2" fmla="*/ 2041328 w 2165297"/>
                <a:gd name="connsiteY2" fmla="*/ 2949893 h 3764679"/>
                <a:gd name="connsiteX3" fmla="*/ 2165296 w 2165297"/>
                <a:gd name="connsiteY3" fmla="*/ 0 h 3764679"/>
                <a:gd name="connsiteX0" fmla="*/ 2165298 w 2165297"/>
                <a:gd name="connsiteY0" fmla="*/ 0 h 3764679"/>
                <a:gd name="connsiteX1" fmla="*/ 1 w 2165297"/>
                <a:gd name="connsiteY1" fmla="*/ 3764679 h 3764679"/>
                <a:gd name="connsiteX2" fmla="*/ 2010205 w 2165297"/>
                <a:gd name="connsiteY2" fmla="*/ 2930633 h 3764679"/>
                <a:gd name="connsiteX3" fmla="*/ 2165298 w 2165297"/>
                <a:gd name="connsiteY3" fmla="*/ 0 h 3764679"/>
                <a:gd name="connsiteX0" fmla="*/ 2129914 w 2129913"/>
                <a:gd name="connsiteY0" fmla="*/ 0 h 3768297"/>
                <a:gd name="connsiteX1" fmla="*/ -1 w 2129913"/>
                <a:gd name="connsiteY1" fmla="*/ 3768297 h 3768297"/>
                <a:gd name="connsiteX2" fmla="*/ 2010203 w 2129913"/>
                <a:gd name="connsiteY2" fmla="*/ 2934251 h 3768297"/>
                <a:gd name="connsiteX3" fmla="*/ 2129914 w 2129913"/>
                <a:gd name="connsiteY3" fmla="*/ 0 h 3768297"/>
                <a:gd name="connsiteX0" fmla="*/ 2001537 w 2010810"/>
                <a:gd name="connsiteY0" fmla="*/ 0 h 3688940"/>
                <a:gd name="connsiteX1" fmla="*/ 0 w 2010810"/>
                <a:gd name="connsiteY1" fmla="*/ 3688940 h 3688940"/>
                <a:gd name="connsiteX2" fmla="*/ 2010204 w 2010810"/>
                <a:gd name="connsiteY2" fmla="*/ 2854894 h 3688940"/>
                <a:gd name="connsiteX3" fmla="*/ 2001537 w 2010810"/>
                <a:gd name="connsiteY3" fmla="*/ 0 h 3688940"/>
                <a:gd name="connsiteX0" fmla="*/ 2001537 w 2107144"/>
                <a:gd name="connsiteY0" fmla="*/ 0 h 3688940"/>
                <a:gd name="connsiteX1" fmla="*/ 0 w 2107144"/>
                <a:gd name="connsiteY1" fmla="*/ 3688940 h 3688940"/>
                <a:gd name="connsiteX2" fmla="*/ 2107045 w 2107144"/>
                <a:gd name="connsiteY2" fmla="*/ 3371465 h 3688940"/>
                <a:gd name="connsiteX3" fmla="*/ 2001537 w 2107144"/>
                <a:gd name="connsiteY3" fmla="*/ 0 h 3688940"/>
                <a:gd name="connsiteX0" fmla="*/ 1951326 w 2107114"/>
                <a:gd name="connsiteY0" fmla="*/ 1 h 3627131"/>
                <a:gd name="connsiteX1" fmla="*/ 0 w 2107114"/>
                <a:gd name="connsiteY1" fmla="*/ 3627131 h 3627131"/>
                <a:gd name="connsiteX2" fmla="*/ 2107045 w 2107114"/>
                <a:gd name="connsiteY2" fmla="*/ 3309656 h 3627131"/>
                <a:gd name="connsiteX3" fmla="*/ 1951326 w 2107114"/>
                <a:gd name="connsiteY3" fmla="*/ 1 h 3627131"/>
                <a:gd name="connsiteX0" fmla="*/ 1939615 w 2107109"/>
                <a:gd name="connsiteY0" fmla="*/ 0 h 3610877"/>
                <a:gd name="connsiteX1" fmla="*/ 0 w 2107109"/>
                <a:gd name="connsiteY1" fmla="*/ 3610877 h 3610877"/>
                <a:gd name="connsiteX2" fmla="*/ 2107045 w 2107109"/>
                <a:gd name="connsiteY2" fmla="*/ 3293402 h 3610877"/>
                <a:gd name="connsiteX3" fmla="*/ 1939615 w 2107109"/>
                <a:gd name="connsiteY3" fmla="*/ 0 h 3610877"/>
                <a:gd name="connsiteX0" fmla="*/ 1939615 w 2082265"/>
                <a:gd name="connsiteY0" fmla="*/ 0 h 3610877"/>
                <a:gd name="connsiteX1" fmla="*/ 0 w 2082265"/>
                <a:gd name="connsiteY1" fmla="*/ 3610877 h 3610877"/>
                <a:gd name="connsiteX2" fmla="*/ 2082190 w 2082265"/>
                <a:gd name="connsiteY2" fmla="*/ 3434323 h 3610877"/>
                <a:gd name="connsiteX3" fmla="*/ 1939615 w 2082265"/>
                <a:gd name="connsiteY3" fmla="*/ 0 h 3610877"/>
                <a:gd name="connsiteX0" fmla="*/ 1874391 w 2017041"/>
                <a:gd name="connsiteY0" fmla="*/ 0 h 3508519"/>
                <a:gd name="connsiteX1" fmla="*/ 0 w 2017041"/>
                <a:gd name="connsiteY1" fmla="*/ 3508519 h 3508519"/>
                <a:gd name="connsiteX2" fmla="*/ 2016966 w 2017041"/>
                <a:gd name="connsiteY2" fmla="*/ 3434323 h 3508519"/>
                <a:gd name="connsiteX3" fmla="*/ 1874391 w 2017041"/>
                <a:gd name="connsiteY3" fmla="*/ 0 h 3508519"/>
                <a:gd name="connsiteX0" fmla="*/ 1784466 w 1927116"/>
                <a:gd name="connsiteY0" fmla="*/ 0 h 3566977"/>
                <a:gd name="connsiteX1" fmla="*/ 0 w 1927116"/>
                <a:gd name="connsiteY1" fmla="*/ 3566976 h 3566977"/>
                <a:gd name="connsiteX2" fmla="*/ 1927041 w 1927116"/>
                <a:gd name="connsiteY2" fmla="*/ 3434323 h 3566977"/>
                <a:gd name="connsiteX3" fmla="*/ 1784466 w 1927116"/>
                <a:gd name="connsiteY3" fmla="*/ 0 h 3566977"/>
                <a:gd name="connsiteX0" fmla="*/ 1758067 w 1900717"/>
                <a:gd name="connsiteY0" fmla="*/ 0 h 3551030"/>
                <a:gd name="connsiteX1" fmla="*/ -1 w 1900717"/>
                <a:gd name="connsiteY1" fmla="*/ 3551030 h 3551030"/>
                <a:gd name="connsiteX2" fmla="*/ 1900642 w 1900717"/>
                <a:gd name="connsiteY2" fmla="*/ 3434323 h 3551030"/>
                <a:gd name="connsiteX3" fmla="*/ 1758067 w 1900717"/>
                <a:gd name="connsiteY3" fmla="*/ 0 h 3551030"/>
                <a:gd name="connsiteX0" fmla="*/ 2002565 w 2145215"/>
                <a:gd name="connsiteY0" fmla="*/ 0 h 3759949"/>
                <a:gd name="connsiteX1" fmla="*/ 0 w 2145215"/>
                <a:gd name="connsiteY1" fmla="*/ 3759949 h 3759949"/>
                <a:gd name="connsiteX2" fmla="*/ 2145140 w 2145215"/>
                <a:gd name="connsiteY2" fmla="*/ 3434323 h 3759949"/>
                <a:gd name="connsiteX3" fmla="*/ 2002565 w 2145215"/>
                <a:gd name="connsiteY3" fmla="*/ 0 h 3759949"/>
                <a:gd name="connsiteX0" fmla="*/ 2002565 w 2062461"/>
                <a:gd name="connsiteY0" fmla="*/ 0 h 3759949"/>
                <a:gd name="connsiteX1" fmla="*/ 0 w 2062461"/>
                <a:gd name="connsiteY1" fmla="*/ 3759949 h 3759949"/>
                <a:gd name="connsiteX2" fmla="*/ 2062296 w 2062461"/>
                <a:gd name="connsiteY2" fmla="*/ 3375080 h 3759949"/>
                <a:gd name="connsiteX3" fmla="*/ 2002565 w 2062461"/>
                <a:gd name="connsiteY3" fmla="*/ 0 h 3759949"/>
                <a:gd name="connsiteX0" fmla="*/ 2002565 w 2035990"/>
                <a:gd name="connsiteY0" fmla="*/ 0 h 3759949"/>
                <a:gd name="connsiteX1" fmla="*/ 0 w 2035990"/>
                <a:gd name="connsiteY1" fmla="*/ 3759949 h 3759949"/>
                <a:gd name="connsiteX2" fmla="*/ 2035725 w 2035990"/>
                <a:gd name="connsiteY2" fmla="*/ 3359013 h 3759949"/>
                <a:gd name="connsiteX3" fmla="*/ 2002565 w 2035990"/>
                <a:gd name="connsiteY3" fmla="*/ 0 h 3759949"/>
                <a:gd name="connsiteX0" fmla="*/ 2212441 w 2212441"/>
                <a:gd name="connsiteY0" fmla="*/ 0 h 3889177"/>
                <a:gd name="connsiteX1" fmla="*/ 0 w 2212441"/>
                <a:gd name="connsiteY1" fmla="*/ 3889177 h 3889177"/>
                <a:gd name="connsiteX2" fmla="*/ 2035725 w 2212441"/>
                <a:gd name="connsiteY2" fmla="*/ 3488241 h 3889177"/>
                <a:gd name="connsiteX3" fmla="*/ 2212441 w 2212441"/>
                <a:gd name="connsiteY3" fmla="*/ 0 h 3889177"/>
                <a:gd name="connsiteX0" fmla="*/ 2212441 w 2212441"/>
                <a:gd name="connsiteY0" fmla="*/ 0 h 3889177"/>
                <a:gd name="connsiteX1" fmla="*/ 0 w 2212441"/>
                <a:gd name="connsiteY1" fmla="*/ 3889177 h 3889177"/>
                <a:gd name="connsiteX2" fmla="*/ 2033543 w 2212441"/>
                <a:gd name="connsiteY2" fmla="*/ 3496069 h 3889177"/>
                <a:gd name="connsiteX3" fmla="*/ 2212441 w 2212441"/>
                <a:gd name="connsiteY3" fmla="*/ 0 h 3889177"/>
                <a:gd name="connsiteX0" fmla="*/ 2281344 w 2281344"/>
                <a:gd name="connsiteY0" fmla="*/ 0 h 3907227"/>
                <a:gd name="connsiteX1" fmla="*/ 0 w 2281344"/>
                <a:gd name="connsiteY1" fmla="*/ 3907227 h 3907227"/>
                <a:gd name="connsiteX2" fmla="*/ 2102446 w 2281344"/>
                <a:gd name="connsiteY2" fmla="*/ 3496069 h 3907227"/>
                <a:gd name="connsiteX3" fmla="*/ 2281344 w 2281344"/>
                <a:gd name="connsiteY3" fmla="*/ 0 h 3907227"/>
                <a:gd name="connsiteX0" fmla="*/ 2377770 w 2377769"/>
                <a:gd name="connsiteY0" fmla="*/ 0 h 3979175"/>
                <a:gd name="connsiteX1" fmla="*/ 0 w 2377769"/>
                <a:gd name="connsiteY1" fmla="*/ 3979175 h 3979175"/>
                <a:gd name="connsiteX2" fmla="*/ 2102446 w 2377769"/>
                <a:gd name="connsiteY2" fmla="*/ 3568017 h 3979175"/>
                <a:gd name="connsiteX3" fmla="*/ 2377770 w 2377769"/>
                <a:gd name="connsiteY3" fmla="*/ 0 h 397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7769" h="3979175">
                  <a:moveTo>
                    <a:pt x="2377770" y="0"/>
                  </a:moveTo>
                  <a:lnTo>
                    <a:pt x="0" y="3979175"/>
                  </a:lnTo>
                  <a:lnTo>
                    <a:pt x="2102446" y="3568017"/>
                  </a:lnTo>
                  <a:cubicBezTo>
                    <a:pt x="2106366" y="2692098"/>
                    <a:pt x="2373850" y="875919"/>
                    <a:pt x="2377770" y="0"/>
                  </a:cubicBezTo>
                  <a:close/>
                </a:path>
              </a:pathLst>
            </a:custGeom>
            <a:solidFill>
              <a:srgbClr val="F6B66A"/>
            </a:solidFill>
            <a:ln>
              <a:noFill/>
            </a:ln>
          </p:spPr>
          <p:txBody>
            <a:bodyPr lIns="0" tIns="0" rIns="0" bIns="0"/>
            <a:lstStyle/>
            <a:p>
              <a:endParaRPr lang="ru-RU" dirty="0"/>
            </a:p>
          </p:txBody>
        </p:sp>
      </p:grp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40B10E2-2618-452A-81A9-125C210F7980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4963885" y="1825625"/>
            <a:ext cx="6389913" cy="399823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B45C1FE-6B16-41D6-BF2C-2DE13F7F239C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7BA2E8-2623-403C-AC39-D832CDA907A7}" type="datetime1">
              <a:rPr lang="ru-RU" smtClean="0"/>
              <a:t>13.11.2019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609DDEE-BDC3-44F4-8C79-680BCD205EE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11C49B7-B934-44B7-B341-A60A345C729A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4D7F46AA-3816-41EC-A3E4-F0170DAE410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5" name="object 2">
            <a:extLst>
              <a:ext uri="{FF2B5EF4-FFF2-40B4-BE49-F238E27FC236}">
                <a16:creationId xmlns:a16="http://schemas.microsoft.com/office/drawing/2014/main" xmlns="" id="{B509E254-BF5D-426E-ABD5-42BED32F0A57}"/>
              </a:ext>
            </a:extLst>
          </p:cNvPr>
          <p:cNvSpPr/>
          <p:nvPr userDrawn="1"/>
        </p:nvSpPr>
        <p:spPr>
          <a:xfrm>
            <a:off x="-57150" y="6115050"/>
            <a:ext cx="12249150" cy="74667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38000">
                <a:schemeClr val="accent5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/>
            </a:solidFill>
          </a:ln>
          <a:effectLst/>
        </p:spPr>
        <p:txBody>
          <a:bodyPr lIns="0" tIns="0" rIns="0" bIns="0"/>
          <a:lstStyle/>
          <a:p>
            <a:pPr defTabSz="913596"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0" name="Нижний колонтитул 48">
            <a:extLst>
              <a:ext uri="{FF2B5EF4-FFF2-40B4-BE49-F238E27FC236}">
                <a16:creationId xmlns:a16="http://schemas.microsoft.com/office/drawing/2014/main" xmlns="" id="{541E64BB-1CA0-4255-947E-CC3F3D308F84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503155" y="6326189"/>
            <a:ext cx="3705915" cy="38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11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defTabSz="914400" eaLnBrk="1" hangingPunct="1">
              <a:spcBef>
                <a:spcPts val="88"/>
              </a:spcBef>
            </a:pPr>
            <a: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Segoe UI Semibold" panose="020B0702040204020203" pitchFamily="34" charset="0"/>
                <a:cs typeface="Tahoma" panose="020B0604030504040204" pitchFamily="34" charset="0"/>
              </a:rPr>
              <a:t>Управление образования</a:t>
            </a:r>
          </a:p>
          <a:p>
            <a:pPr algn="r" defTabSz="914400" eaLnBrk="1" hangingPunct="1">
              <a:spcBef>
                <a:spcPts val="88"/>
              </a:spcBef>
            </a:pPr>
            <a: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Segoe UI Semibold" panose="020B0702040204020203" pitchFamily="34" charset="0"/>
                <a:cs typeface="Tahoma" panose="020B0604030504040204" pitchFamily="34" charset="0"/>
              </a:rPr>
              <a:t>администрации Балтийского городского округа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CDBE5ABA-1851-43ED-A678-F5E81E4624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119" y="6104888"/>
            <a:ext cx="749700" cy="766980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E5F909FB-0F1D-49CF-BFD8-B189D3296E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743" y="6157482"/>
            <a:ext cx="744514" cy="66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6853" y="6221689"/>
            <a:ext cx="457200" cy="533400"/>
          </a:xfrm>
          <a:prstGeom prst="rect">
            <a:avLst/>
          </a:prstGeom>
        </p:spPr>
      </p:pic>
      <p:sp>
        <p:nvSpPr>
          <p:cNvPr id="24" name="Нижний колонтитул 48">
            <a:extLst>
              <a:ext uri="{FF2B5EF4-FFF2-40B4-BE49-F238E27FC236}">
                <a16:creationId xmlns:a16="http://schemas.microsoft.com/office/drawing/2014/main" xmlns="" id="{541E64BB-1CA0-4255-947E-CC3F3D308F84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010915" y="6297301"/>
            <a:ext cx="3705915" cy="38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11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11113" algn="l" defTabSz="914400" rtl="0" eaLnBrk="1" latinLnBrk="0" hangingPunct="1">
              <a:spcBef>
                <a:spcPts val="88"/>
              </a:spcBef>
            </a:pPr>
            <a:r>
              <a:rPr lang="ru-RU" altLang="ru-RU" sz="1200" b="1" kern="1200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Segoe UI Semibold" panose="020B0702040204020203" pitchFamily="34" charset="0"/>
                <a:ea typeface="+mn-ea"/>
                <a:cs typeface="Tahoma" panose="020B0604030504040204" pitchFamily="34" charset="0"/>
              </a:rPr>
              <a:t>Администрация муниципального образования</a:t>
            </a:r>
            <a:endParaRPr lang="ru-RU" altLang="ru-RU" sz="1200" b="1" kern="1200" dirty="0">
              <a:solidFill>
                <a:schemeClr val="accent1">
                  <a:lumMod val="5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Segoe UI Semibold" panose="020B0702040204020203" pitchFamily="34" charset="0"/>
              <a:ea typeface="+mn-ea"/>
              <a:cs typeface="Tahoma" panose="020B0604030504040204" pitchFamily="34" charset="0"/>
            </a:endParaRPr>
          </a:p>
          <a:p>
            <a:pPr marL="11113" algn="l" defTabSz="914400" rtl="0" eaLnBrk="1" latinLnBrk="0" hangingPunct="1">
              <a:spcBef>
                <a:spcPts val="88"/>
              </a:spcBef>
            </a:pPr>
            <a:r>
              <a:rPr lang="ru-RU" altLang="ru-RU" sz="1200" b="1" kern="1200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Segoe UI Semibold" panose="020B0702040204020203" pitchFamily="34" charset="0"/>
                <a:ea typeface="+mn-ea"/>
                <a:cs typeface="Tahoma" panose="020B0604030504040204" pitchFamily="34" charset="0"/>
              </a:rPr>
              <a:t>«Балтийский городской округ»</a:t>
            </a:r>
            <a:endParaRPr lang="ru-RU" altLang="ru-RU" sz="1200" b="1" kern="1200" dirty="0">
              <a:solidFill>
                <a:schemeClr val="accent1">
                  <a:lumMod val="5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Segoe UI Semibold" panose="020B0702040204020203" pitchFamily="34" charset="0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114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1">
            <a:extLst>
              <a:ext uri="{FF2B5EF4-FFF2-40B4-BE49-F238E27FC236}">
                <a16:creationId xmlns:a16="http://schemas.microsoft.com/office/drawing/2014/main" xmlns="" id="{A69588B0-F264-4A22-87FC-8115ABD76DD9}"/>
              </a:ext>
            </a:extLst>
          </p:cNvPr>
          <p:cNvSpPr>
            <a:spLocks/>
          </p:cNvSpPr>
          <p:nvPr userDrawn="1"/>
        </p:nvSpPr>
        <p:spPr bwMode="auto">
          <a:xfrm>
            <a:off x="3263708" y="815547"/>
            <a:ext cx="3285497" cy="5996310"/>
          </a:xfrm>
          <a:custGeom>
            <a:avLst/>
            <a:gdLst>
              <a:gd name="T0" fmla="*/ 5551246 w 5551169"/>
              <a:gd name="T1" fmla="*/ 0 h 5438775"/>
              <a:gd name="T2" fmla="*/ 0 w 5551169"/>
              <a:gd name="T3" fmla="*/ 5438419 h 5438775"/>
              <a:gd name="T4" fmla="*/ 3686500 w 5551169"/>
              <a:gd name="T5" fmla="*/ 4629607 h 5438775"/>
              <a:gd name="T6" fmla="*/ 5551246 w 5551169"/>
              <a:gd name="T7" fmla="*/ 0 h 5438775"/>
              <a:gd name="T8" fmla="*/ 0 60000 65536"/>
              <a:gd name="T9" fmla="*/ 0 60000 65536"/>
              <a:gd name="T10" fmla="*/ 0 60000 65536"/>
              <a:gd name="T11" fmla="*/ 0 60000 65536"/>
              <a:gd name="connsiteX0" fmla="*/ 3228328 w 3228329"/>
              <a:gd name="connsiteY0" fmla="*/ 0 h 4629607"/>
              <a:gd name="connsiteX1" fmla="*/ 0 w 3228329"/>
              <a:gd name="connsiteY1" fmla="*/ 4440070 h 4629607"/>
              <a:gd name="connsiteX2" fmla="*/ 1363689 w 3228329"/>
              <a:gd name="connsiteY2" fmla="*/ 4629607 h 4629607"/>
              <a:gd name="connsiteX3" fmla="*/ 3228328 w 3228329"/>
              <a:gd name="connsiteY3" fmla="*/ 0 h 4629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8329" h="4629607">
                <a:moveTo>
                  <a:pt x="3228328" y="0"/>
                </a:moveTo>
                <a:lnTo>
                  <a:pt x="0" y="4440070"/>
                </a:lnTo>
                <a:lnTo>
                  <a:pt x="1363689" y="4629607"/>
                </a:lnTo>
                <a:lnTo>
                  <a:pt x="3228328" y="0"/>
                </a:lnTo>
                <a:close/>
              </a:path>
            </a:pathLst>
          </a:custGeom>
          <a:solidFill>
            <a:srgbClr val="F496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dirty="0"/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xmlns="" id="{A0508CF9-18DC-4DE2-9246-BDDBE090F663}"/>
              </a:ext>
            </a:extLst>
          </p:cNvPr>
          <p:cNvSpPr>
            <a:spLocks/>
          </p:cNvSpPr>
          <p:nvPr userDrawn="1"/>
        </p:nvSpPr>
        <p:spPr bwMode="auto">
          <a:xfrm>
            <a:off x="-52562" y="1115726"/>
            <a:ext cx="6504894" cy="4931302"/>
          </a:xfrm>
          <a:custGeom>
            <a:avLst/>
            <a:gdLst>
              <a:gd name="T0" fmla="*/ 2425306 w 2426335"/>
              <a:gd name="T1" fmla="*/ 0 h 1123950"/>
              <a:gd name="T2" fmla="*/ 76 w 2426335"/>
              <a:gd name="T3" fmla="*/ 63 h 1123950"/>
              <a:gd name="T4" fmla="*/ 0 w 2426335"/>
              <a:gd name="T5" fmla="*/ 1123581 h 1123950"/>
              <a:gd name="T6" fmla="*/ 1923939 w 2426335"/>
              <a:gd name="T7" fmla="*/ 1123543 h 1123950"/>
              <a:gd name="T8" fmla="*/ 2425306 w 2426335"/>
              <a:gd name="T9" fmla="*/ 0 h 11239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connsiteX0" fmla="*/ 2425941 w 2425941"/>
              <a:gd name="connsiteY0" fmla="*/ 0 h 1418701"/>
              <a:gd name="connsiteX1" fmla="*/ 76 w 2425941"/>
              <a:gd name="connsiteY1" fmla="*/ 63 h 1418701"/>
              <a:gd name="connsiteX2" fmla="*/ 0 w 2425941"/>
              <a:gd name="connsiteY2" fmla="*/ 1123581 h 1418701"/>
              <a:gd name="connsiteX3" fmla="*/ 1039050 w 2425941"/>
              <a:gd name="connsiteY3" fmla="*/ 1418701 h 1418701"/>
              <a:gd name="connsiteX4" fmla="*/ 2425941 w 2425941"/>
              <a:gd name="connsiteY4" fmla="*/ 0 h 1418701"/>
              <a:gd name="connsiteX0" fmla="*/ 2425866 w 2425866"/>
              <a:gd name="connsiteY0" fmla="*/ 0 h 1418740"/>
              <a:gd name="connsiteX1" fmla="*/ 1 w 2425866"/>
              <a:gd name="connsiteY1" fmla="*/ 63 h 1418740"/>
              <a:gd name="connsiteX2" fmla="*/ 23224 w 2425866"/>
              <a:gd name="connsiteY2" fmla="*/ 1418740 h 1418740"/>
              <a:gd name="connsiteX3" fmla="*/ 1038975 w 2425866"/>
              <a:gd name="connsiteY3" fmla="*/ 1418701 h 1418740"/>
              <a:gd name="connsiteX4" fmla="*/ 2425866 w 2425866"/>
              <a:gd name="connsiteY4" fmla="*/ 0 h 1418740"/>
              <a:gd name="connsiteX0" fmla="*/ 2425866 w 2425866"/>
              <a:gd name="connsiteY0" fmla="*/ 0 h 1428512"/>
              <a:gd name="connsiteX1" fmla="*/ 1 w 2425866"/>
              <a:gd name="connsiteY1" fmla="*/ 63 h 1428512"/>
              <a:gd name="connsiteX2" fmla="*/ 23224 w 2425866"/>
              <a:gd name="connsiteY2" fmla="*/ 1418740 h 1428512"/>
              <a:gd name="connsiteX3" fmla="*/ 1344060 w 2425866"/>
              <a:gd name="connsiteY3" fmla="*/ 1428512 h 1428512"/>
              <a:gd name="connsiteX4" fmla="*/ 2425866 w 2425866"/>
              <a:gd name="connsiteY4" fmla="*/ 0 h 142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866" h="1428512">
                <a:moveTo>
                  <a:pt x="2425866" y="0"/>
                </a:moveTo>
                <a:lnTo>
                  <a:pt x="1" y="63"/>
                </a:lnTo>
                <a:cubicBezTo>
                  <a:pt x="-24" y="374569"/>
                  <a:pt x="23249" y="1044234"/>
                  <a:pt x="23224" y="1418740"/>
                </a:cubicBezTo>
                <a:lnTo>
                  <a:pt x="1344060" y="1428512"/>
                </a:lnTo>
                <a:lnTo>
                  <a:pt x="2425866" y="0"/>
                </a:lnTo>
                <a:close/>
              </a:path>
            </a:pathLst>
          </a:custGeom>
          <a:solidFill>
            <a:srgbClr val="58BD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dirty="0"/>
          </a:p>
        </p:txBody>
      </p:sp>
      <p:sp>
        <p:nvSpPr>
          <p:cNvPr id="20" name="object 6">
            <a:extLst>
              <a:ext uri="{FF2B5EF4-FFF2-40B4-BE49-F238E27FC236}">
                <a16:creationId xmlns:a16="http://schemas.microsoft.com/office/drawing/2014/main" xmlns="" id="{B78D9FBE-FEDC-4ACD-9181-AFD65C3411DF}"/>
              </a:ext>
            </a:extLst>
          </p:cNvPr>
          <p:cNvSpPr>
            <a:spLocks/>
          </p:cNvSpPr>
          <p:nvPr userDrawn="1"/>
        </p:nvSpPr>
        <p:spPr bwMode="auto">
          <a:xfrm>
            <a:off x="-66843" y="3860182"/>
            <a:ext cx="3660398" cy="2263178"/>
          </a:xfrm>
          <a:custGeom>
            <a:avLst/>
            <a:gdLst>
              <a:gd name="T0" fmla="*/ 4756427 w 7470140"/>
              <a:gd name="T1" fmla="*/ 0 h 3834765"/>
              <a:gd name="T2" fmla="*/ 0 w 7470140"/>
              <a:gd name="T3" fmla="*/ 3833597 h 3834765"/>
              <a:gd name="T4" fmla="*/ 7470330 w 7470140"/>
              <a:gd name="T5" fmla="*/ 3833597 h 3834765"/>
              <a:gd name="T6" fmla="*/ 4756427 w 7470140"/>
              <a:gd name="T7" fmla="*/ 0 h 3834765"/>
              <a:gd name="T8" fmla="*/ 0 60000 65536"/>
              <a:gd name="T9" fmla="*/ 0 60000 65536"/>
              <a:gd name="T10" fmla="*/ 0 60000 65536"/>
              <a:gd name="T11" fmla="*/ 0 60000 65536"/>
              <a:gd name="connsiteX0" fmla="*/ 4756023 w 6309247"/>
              <a:gd name="connsiteY0" fmla="*/ 0 h 3834549"/>
              <a:gd name="connsiteX1" fmla="*/ 0 w 6309247"/>
              <a:gd name="connsiteY1" fmla="*/ 3834549 h 3834549"/>
              <a:gd name="connsiteX2" fmla="*/ 6309247 w 6309247"/>
              <a:gd name="connsiteY2" fmla="*/ 2208080 h 3834549"/>
              <a:gd name="connsiteX3" fmla="*/ 4756023 w 6309247"/>
              <a:gd name="connsiteY3" fmla="*/ 0 h 3834549"/>
              <a:gd name="connsiteX0" fmla="*/ 8735 w 1561959"/>
              <a:gd name="connsiteY0" fmla="*/ 0 h 2492712"/>
              <a:gd name="connsiteX1" fmla="*/ 0 w 1561959"/>
              <a:gd name="connsiteY1" fmla="*/ 2492712 h 2492712"/>
              <a:gd name="connsiteX2" fmla="*/ 1561959 w 1561959"/>
              <a:gd name="connsiteY2" fmla="*/ 2208080 h 2492712"/>
              <a:gd name="connsiteX3" fmla="*/ 8735 w 1561959"/>
              <a:gd name="connsiteY3" fmla="*/ 0 h 2492712"/>
              <a:gd name="connsiteX0" fmla="*/ 8735 w 1561959"/>
              <a:gd name="connsiteY0" fmla="*/ 0 h 2492712"/>
              <a:gd name="connsiteX1" fmla="*/ 0 w 1561959"/>
              <a:gd name="connsiteY1" fmla="*/ 2492712 h 2492712"/>
              <a:gd name="connsiteX2" fmla="*/ 1561959 w 1561959"/>
              <a:gd name="connsiteY2" fmla="*/ 2492712 h 2492712"/>
              <a:gd name="connsiteX3" fmla="*/ 8735 w 1561959"/>
              <a:gd name="connsiteY3" fmla="*/ 0 h 2492712"/>
              <a:gd name="connsiteX0" fmla="*/ 69078 w 1561959"/>
              <a:gd name="connsiteY0" fmla="*/ 0 h 3434351"/>
              <a:gd name="connsiteX1" fmla="*/ 0 w 1561959"/>
              <a:gd name="connsiteY1" fmla="*/ 3434351 h 3434351"/>
              <a:gd name="connsiteX2" fmla="*/ 1561959 w 1561959"/>
              <a:gd name="connsiteY2" fmla="*/ 3434351 h 3434351"/>
              <a:gd name="connsiteX3" fmla="*/ 69078 w 1561959"/>
              <a:gd name="connsiteY3" fmla="*/ 0 h 3434351"/>
              <a:gd name="connsiteX0" fmla="*/ 69078 w 2969950"/>
              <a:gd name="connsiteY0" fmla="*/ 0 h 3434351"/>
              <a:gd name="connsiteX1" fmla="*/ 0 w 2969950"/>
              <a:gd name="connsiteY1" fmla="*/ 3434351 h 3434351"/>
              <a:gd name="connsiteX2" fmla="*/ 2969950 w 2969950"/>
              <a:gd name="connsiteY2" fmla="*/ 3434351 h 3434351"/>
              <a:gd name="connsiteX3" fmla="*/ 69078 w 2969950"/>
              <a:gd name="connsiteY3" fmla="*/ 0 h 3434351"/>
              <a:gd name="connsiteX0" fmla="*/ 8735 w 2969950"/>
              <a:gd name="connsiteY0" fmla="*/ 0 h 3595775"/>
              <a:gd name="connsiteX1" fmla="*/ 0 w 2969950"/>
              <a:gd name="connsiteY1" fmla="*/ 3595775 h 3595775"/>
              <a:gd name="connsiteX2" fmla="*/ 2969950 w 2969950"/>
              <a:gd name="connsiteY2" fmla="*/ 3595775 h 3595775"/>
              <a:gd name="connsiteX3" fmla="*/ 8735 w 2969950"/>
              <a:gd name="connsiteY3" fmla="*/ 0 h 359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9950" h="3595775">
                <a:moveTo>
                  <a:pt x="8735" y="0"/>
                </a:moveTo>
                <a:cubicBezTo>
                  <a:pt x="5823" y="830904"/>
                  <a:pt x="2912" y="2764871"/>
                  <a:pt x="0" y="3595775"/>
                </a:cubicBezTo>
                <a:lnTo>
                  <a:pt x="2969950" y="3595775"/>
                </a:lnTo>
                <a:lnTo>
                  <a:pt x="8735" y="0"/>
                </a:lnTo>
                <a:close/>
              </a:path>
            </a:pathLst>
          </a:custGeom>
          <a:solidFill>
            <a:srgbClr val="87CBC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dirty="0"/>
          </a:p>
        </p:txBody>
      </p:sp>
      <p:sp>
        <p:nvSpPr>
          <p:cNvPr id="21" name="object 7">
            <a:extLst>
              <a:ext uri="{FF2B5EF4-FFF2-40B4-BE49-F238E27FC236}">
                <a16:creationId xmlns:a16="http://schemas.microsoft.com/office/drawing/2014/main" xmlns="" id="{CA3974E8-8901-45E9-B013-F31AAC12B2C1}"/>
              </a:ext>
            </a:extLst>
          </p:cNvPr>
          <p:cNvSpPr>
            <a:spLocks/>
          </p:cNvSpPr>
          <p:nvPr userDrawn="1"/>
        </p:nvSpPr>
        <p:spPr bwMode="auto">
          <a:xfrm>
            <a:off x="-57150" y="3860182"/>
            <a:ext cx="4443063" cy="2265889"/>
          </a:xfrm>
          <a:custGeom>
            <a:avLst/>
            <a:gdLst>
              <a:gd name="T0" fmla="*/ 0 w 2713990"/>
              <a:gd name="T1" fmla="*/ 0 h 3834765"/>
              <a:gd name="T2" fmla="*/ 2714307 w 2713990"/>
              <a:gd name="T3" fmla="*/ 3833597 h 3834765"/>
              <a:gd name="T4" fmla="*/ 2714307 w 2713990"/>
              <a:gd name="T5" fmla="*/ 1355096 h 3834765"/>
              <a:gd name="T6" fmla="*/ 0 w 2713990"/>
              <a:gd name="T7" fmla="*/ 0 h 3834765"/>
              <a:gd name="T8" fmla="*/ 0 60000 65536"/>
              <a:gd name="T9" fmla="*/ 0 60000 65536"/>
              <a:gd name="T10" fmla="*/ 0 60000 65536"/>
              <a:gd name="T11" fmla="*/ 0 60000 65536"/>
              <a:gd name="connsiteX0" fmla="*/ 0 w 3276230"/>
              <a:gd name="connsiteY0" fmla="*/ 0 h 3834549"/>
              <a:gd name="connsiteX1" fmla="*/ 2713672 w 3276230"/>
              <a:gd name="connsiteY1" fmla="*/ 3834549 h 3834549"/>
              <a:gd name="connsiteX2" fmla="*/ 3276230 w 3276230"/>
              <a:gd name="connsiteY2" fmla="*/ 1599401 h 3834549"/>
              <a:gd name="connsiteX3" fmla="*/ 0 w 3276230"/>
              <a:gd name="connsiteY3" fmla="*/ 0 h 3834549"/>
              <a:gd name="connsiteX0" fmla="*/ 0 w 3346551"/>
              <a:gd name="connsiteY0" fmla="*/ 0 h 3834549"/>
              <a:gd name="connsiteX1" fmla="*/ 2713672 w 3346551"/>
              <a:gd name="connsiteY1" fmla="*/ 3834549 h 3834549"/>
              <a:gd name="connsiteX2" fmla="*/ 3346551 w 3346551"/>
              <a:gd name="connsiteY2" fmla="*/ 1721386 h 3834549"/>
              <a:gd name="connsiteX3" fmla="*/ 0 w 3346551"/>
              <a:gd name="connsiteY3" fmla="*/ 0 h 3834549"/>
              <a:gd name="connsiteX0" fmla="*/ 0 w 2115955"/>
              <a:gd name="connsiteY0" fmla="*/ 0 h 2330067"/>
              <a:gd name="connsiteX1" fmla="*/ 1483076 w 2115955"/>
              <a:gd name="connsiteY1" fmla="*/ 2330067 h 2330067"/>
              <a:gd name="connsiteX2" fmla="*/ 2115955 w 2115955"/>
              <a:gd name="connsiteY2" fmla="*/ 216904 h 2330067"/>
              <a:gd name="connsiteX3" fmla="*/ 0 w 2115955"/>
              <a:gd name="connsiteY3" fmla="*/ 0 h 2330067"/>
              <a:gd name="connsiteX0" fmla="*/ 0 w 2186275"/>
              <a:gd name="connsiteY0" fmla="*/ 0 h 2330067"/>
              <a:gd name="connsiteX1" fmla="*/ 1483076 w 2186275"/>
              <a:gd name="connsiteY1" fmla="*/ 2330067 h 2330067"/>
              <a:gd name="connsiteX2" fmla="*/ 2186275 w 2186275"/>
              <a:gd name="connsiteY2" fmla="*/ 216904 h 2330067"/>
              <a:gd name="connsiteX3" fmla="*/ 0 w 2186275"/>
              <a:gd name="connsiteY3" fmla="*/ 0 h 2330067"/>
              <a:gd name="connsiteX0" fmla="*/ 0 w 2186275"/>
              <a:gd name="connsiteY0" fmla="*/ 0 h 2514552"/>
              <a:gd name="connsiteX1" fmla="*/ 1583631 w 2186275"/>
              <a:gd name="connsiteY1" fmla="*/ 2514552 h 2514552"/>
              <a:gd name="connsiteX2" fmla="*/ 2186275 w 2186275"/>
              <a:gd name="connsiteY2" fmla="*/ 216904 h 2514552"/>
              <a:gd name="connsiteX3" fmla="*/ 0 w 2186275"/>
              <a:gd name="connsiteY3" fmla="*/ 0 h 2514552"/>
              <a:gd name="connsiteX0" fmla="*/ 0 w 2226498"/>
              <a:gd name="connsiteY0" fmla="*/ 0 h 2514552"/>
              <a:gd name="connsiteX1" fmla="*/ 1583631 w 2226498"/>
              <a:gd name="connsiteY1" fmla="*/ 2514552 h 2514552"/>
              <a:gd name="connsiteX2" fmla="*/ 2226498 w 2226498"/>
              <a:gd name="connsiteY2" fmla="*/ 190550 h 2514552"/>
              <a:gd name="connsiteX3" fmla="*/ 0 w 2226498"/>
              <a:gd name="connsiteY3" fmla="*/ 0 h 2514552"/>
              <a:gd name="connsiteX0" fmla="*/ 0 w 3533723"/>
              <a:gd name="connsiteY0" fmla="*/ 0 h 3463325"/>
              <a:gd name="connsiteX1" fmla="*/ 2890856 w 3533723"/>
              <a:gd name="connsiteY1" fmla="*/ 3463325 h 3463325"/>
              <a:gd name="connsiteX2" fmla="*/ 3533723 w 3533723"/>
              <a:gd name="connsiteY2" fmla="*/ 1139323 h 3463325"/>
              <a:gd name="connsiteX3" fmla="*/ 0 w 3533723"/>
              <a:gd name="connsiteY3" fmla="*/ 0 h 346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3723" h="3463325">
                <a:moveTo>
                  <a:pt x="0" y="0"/>
                </a:moveTo>
                <a:lnTo>
                  <a:pt x="2890856" y="3463325"/>
                </a:lnTo>
                <a:lnTo>
                  <a:pt x="3533723" y="1139323"/>
                </a:lnTo>
                <a:lnTo>
                  <a:pt x="0" y="0"/>
                </a:lnTo>
                <a:close/>
              </a:path>
            </a:pathLst>
          </a:custGeom>
          <a:solidFill>
            <a:srgbClr val="AAD8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dirty="0"/>
          </a:p>
        </p:txBody>
      </p:sp>
      <p:sp>
        <p:nvSpPr>
          <p:cNvPr id="22" name="object 10">
            <a:extLst>
              <a:ext uri="{FF2B5EF4-FFF2-40B4-BE49-F238E27FC236}">
                <a16:creationId xmlns:a16="http://schemas.microsoft.com/office/drawing/2014/main" xmlns="" id="{796E1518-D99C-47FB-879F-9E60F748720B}"/>
              </a:ext>
            </a:extLst>
          </p:cNvPr>
          <p:cNvSpPr>
            <a:spLocks/>
          </p:cNvSpPr>
          <p:nvPr userDrawn="1"/>
        </p:nvSpPr>
        <p:spPr bwMode="auto">
          <a:xfrm rot="20298204">
            <a:off x="3204788" y="4842412"/>
            <a:ext cx="1473057" cy="1223966"/>
          </a:xfrm>
          <a:custGeom>
            <a:avLst/>
            <a:gdLst>
              <a:gd name="T0" fmla="*/ 1864958 w 1864994"/>
              <a:gd name="T1" fmla="*/ 0 h 4629785"/>
              <a:gd name="T2" fmla="*/ 0 w 1864994"/>
              <a:gd name="T3" fmla="*/ 4628972 h 4629785"/>
              <a:gd name="T4" fmla="*/ 1864958 w 1864994"/>
              <a:gd name="T5" fmla="*/ 4211808 h 4629785"/>
              <a:gd name="T6" fmla="*/ 1864958 w 1864994"/>
              <a:gd name="T7" fmla="*/ 0 h 4629785"/>
              <a:gd name="T8" fmla="*/ 0 60000 65536"/>
              <a:gd name="T9" fmla="*/ 0 60000 65536"/>
              <a:gd name="T10" fmla="*/ 0 60000 65536"/>
              <a:gd name="T11" fmla="*/ 0 60000 65536"/>
              <a:gd name="connsiteX0" fmla="*/ 2159558 w 2159559"/>
              <a:gd name="connsiteY0" fmla="*/ -1 h 3129369"/>
              <a:gd name="connsiteX1" fmla="*/ 0 w 2159559"/>
              <a:gd name="connsiteY1" fmla="*/ 3129369 h 3129369"/>
              <a:gd name="connsiteX2" fmla="*/ 1864639 w 2159559"/>
              <a:gd name="connsiteY2" fmla="*/ 2712148 h 3129369"/>
              <a:gd name="connsiteX3" fmla="*/ 2159558 w 2159559"/>
              <a:gd name="connsiteY3" fmla="*/ -1 h 3129369"/>
              <a:gd name="connsiteX0" fmla="*/ 2159558 w 2159557"/>
              <a:gd name="connsiteY0" fmla="*/ -1 h 3129369"/>
              <a:gd name="connsiteX1" fmla="*/ 0 w 2159557"/>
              <a:gd name="connsiteY1" fmla="*/ 3129369 h 3129369"/>
              <a:gd name="connsiteX2" fmla="*/ 2147799 w 2159557"/>
              <a:gd name="connsiteY2" fmla="*/ 2627757 h 3129369"/>
              <a:gd name="connsiteX3" fmla="*/ 2159558 w 2159557"/>
              <a:gd name="connsiteY3" fmla="*/ -1 h 3129369"/>
              <a:gd name="connsiteX0" fmla="*/ 1874847 w 1874847"/>
              <a:gd name="connsiteY0" fmla="*/ -1 h 3216260"/>
              <a:gd name="connsiteX1" fmla="*/ 1 w 1874847"/>
              <a:gd name="connsiteY1" fmla="*/ 3216260 h 3216260"/>
              <a:gd name="connsiteX2" fmla="*/ 1863088 w 1874847"/>
              <a:gd name="connsiteY2" fmla="*/ 2627757 h 3216260"/>
              <a:gd name="connsiteX3" fmla="*/ 1874847 w 1874847"/>
              <a:gd name="connsiteY3" fmla="*/ -1 h 3216260"/>
              <a:gd name="connsiteX0" fmla="*/ 1874845 w 1913274"/>
              <a:gd name="connsiteY0" fmla="*/ -1 h 3216260"/>
              <a:gd name="connsiteX1" fmla="*/ -1 w 1913274"/>
              <a:gd name="connsiteY1" fmla="*/ 3216260 h 3216260"/>
              <a:gd name="connsiteX2" fmla="*/ 1913038 w 1913274"/>
              <a:gd name="connsiteY2" fmla="*/ 2839256 h 3216260"/>
              <a:gd name="connsiteX3" fmla="*/ 1874845 w 1913274"/>
              <a:gd name="connsiteY3" fmla="*/ -1 h 3216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3274" h="3216260">
                <a:moveTo>
                  <a:pt x="1874845" y="-1"/>
                </a:moveTo>
                <a:lnTo>
                  <a:pt x="-1" y="3216260"/>
                </a:lnTo>
                <a:lnTo>
                  <a:pt x="1913038" y="2839256"/>
                </a:lnTo>
                <a:cubicBezTo>
                  <a:pt x="1916958" y="1963337"/>
                  <a:pt x="1870925" y="875918"/>
                  <a:pt x="1874845" y="-1"/>
                </a:cubicBezTo>
                <a:close/>
              </a:path>
            </a:pathLst>
          </a:custGeom>
          <a:solidFill>
            <a:srgbClr val="F6B66A"/>
          </a:solidFill>
          <a:ln>
            <a:noFill/>
          </a:ln>
        </p:spPr>
        <p:txBody>
          <a:bodyPr lIns="0" tIns="0" rIns="0" bIns="0"/>
          <a:lstStyle/>
          <a:p>
            <a:endParaRPr lang="ru-RU" dirty="0"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xmlns="" id="{B3933176-D314-4F30-BE82-15F146D58517}"/>
              </a:ext>
            </a:extLst>
          </p:cNvPr>
          <p:cNvSpPr>
            <a:spLocks/>
          </p:cNvSpPr>
          <p:nvPr userDrawn="1"/>
        </p:nvSpPr>
        <p:spPr bwMode="auto">
          <a:xfrm>
            <a:off x="-80554" y="0"/>
            <a:ext cx="11003824" cy="1129476"/>
          </a:xfrm>
          <a:custGeom>
            <a:avLst/>
            <a:gdLst>
              <a:gd name="T0" fmla="*/ 13975994 w 13976350"/>
              <a:gd name="T1" fmla="*/ 0 h 1194435"/>
              <a:gd name="T2" fmla="*/ 0 w 13976350"/>
              <a:gd name="T3" fmla="*/ 0 h 1194435"/>
              <a:gd name="T4" fmla="*/ 0 w 13976350"/>
              <a:gd name="T5" fmla="*/ 1193165 h 1194435"/>
              <a:gd name="T6" fmla="*/ 13673861 w 13976350"/>
              <a:gd name="T7" fmla="*/ 1193558 h 1194435"/>
              <a:gd name="T8" fmla="*/ 13975994 w 13976350"/>
              <a:gd name="T9" fmla="*/ 0 h 11944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976350" h="1194435">
                <a:moveTo>
                  <a:pt x="13975994" y="0"/>
                </a:moveTo>
                <a:lnTo>
                  <a:pt x="0" y="0"/>
                </a:lnTo>
                <a:lnTo>
                  <a:pt x="0" y="1193800"/>
                </a:lnTo>
                <a:lnTo>
                  <a:pt x="13673861" y="1194193"/>
                </a:lnTo>
                <a:lnTo>
                  <a:pt x="13975994" y="0"/>
                </a:lnTo>
                <a:close/>
              </a:path>
            </a:pathLst>
          </a:custGeom>
          <a:solidFill>
            <a:srgbClr val="AAD8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40B10E2-2618-452A-81A9-125C210F7980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6013622" y="1825625"/>
            <a:ext cx="5340177" cy="399823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609DDEE-BDC3-44F4-8C79-680BCD205EE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11C49B7-B934-44B7-B341-A60A345C729A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4D7F46AA-3816-41EC-A3E4-F0170DAE410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15DEA660-C67A-42AC-930A-5AF9E0DFE76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0" y="320277"/>
            <a:ext cx="10761453" cy="72151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effectLst/>
                <a:latin typeface="ProbelC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7" name="object 2">
            <a:extLst>
              <a:ext uri="{FF2B5EF4-FFF2-40B4-BE49-F238E27FC236}">
                <a16:creationId xmlns:a16="http://schemas.microsoft.com/office/drawing/2014/main" xmlns="" id="{33DB408C-0C00-4C3B-8E9A-FEE1F316F49C}"/>
              </a:ext>
            </a:extLst>
          </p:cNvPr>
          <p:cNvSpPr/>
          <p:nvPr userDrawn="1"/>
        </p:nvSpPr>
        <p:spPr>
          <a:xfrm>
            <a:off x="-57150" y="6115050"/>
            <a:ext cx="12249150" cy="74667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38000">
                <a:schemeClr val="accent5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/>
            </a:solidFill>
          </a:ln>
          <a:effectLst/>
        </p:spPr>
        <p:txBody>
          <a:bodyPr lIns="0" tIns="0" rIns="0" bIns="0"/>
          <a:lstStyle/>
          <a:p>
            <a:pPr defTabSz="913596"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6" name="Нижний колонтитул 48">
            <a:extLst>
              <a:ext uri="{FF2B5EF4-FFF2-40B4-BE49-F238E27FC236}">
                <a16:creationId xmlns:a16="http://schemas.microsoft.com/office/drawing/2014/main" xmlns="" id="{541E64BB-1CA0-4255-947E-CC3F3D308F84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503155" y="6326189"/>
            <a:ext cx="3705915" cy="38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11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defTabSz="914400" eaLnBrk="1" hangingPunct="1">
              <a:spcBef>
                <a:spcPts val="88"/>
              </a:spcBef>
            </a:pPr>
            <a: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Segoe UI Semibold" panose="020B0702040204020203" pitchFamily="34" charset="0"/>
                <a:cs typeface="Tahoma" panose="020B0604030504040204" pitchFamily="34" charset="0"/>
              </a:rPr>
              <a:t>Управление образования</a:t>
            </a:r>
          </a:p>
          <a:p>
            <a:pPr algn="r" defTabSz="914400" eaLnBrk="1" hangingPunct="1">
              <a:spcBef>
                <a:spcPts val="88"/>
              </a:spcBef>
            </a:pPr>
            <a: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Segoe UI Semibold" panose="020B0702040204020203" pitchFamily="34" charset="0"/>
                <a:cs typeface="Tahoma" panose="020B0604030504040204" pitchFamily="34" charset="0"/>
              </a:rPr>
              <a:t>администрации Балтийского городского округа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CDBE5ABA-1851-43ED-A678-F5E81E4624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119" y="6104888"/>
            <a:ext cx="749700" cy="766980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xmlns="" id="{E5F909FB-0F1D-49CF-BFD8-B189D3296E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743" y="6157482"/>
            <a:ext cx="744514" cy="66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6853" y="6221689"/>
            <a:ext cx="457200" cy="533400"/>
          </a:xfrm>
          <a:prstGeom prst="rect">
            <a:avLst/>
          </a:prstGeom>
        </p:spPr>
      </p:pic>
      <p:sp>
        <p:nvSpPr>
          <p:cNvPr id="25" name="Нижний колонтитул 48">
            <a:extLst>
              <a:ext uri="{FF2B5EF4-FFF2-40B4-BE49-F238E27FC236}">
                <a16:creationId xmlns:a16="http://schemas.microsoft.com/office/drawing/2014/main" xmlns="" id="{541E64BB-1CA0-4255-947E-CC3F3D308F84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010915" y="6297301"/>
            <a:ext cx="3705915" cy="38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11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11113" algn="l" defTabSz="914400" rtl="0" eaLnBrk="1" latinLnBrk="0" hangingPunct="1">
              <a:spcBef>
                <a:spcPts val="88"/>
              </a:spcBef>
            </a:pPr>
            <a:r>
              <a:rPr lang="ru-RU" altLang="ru-RU" sz="1200" b="1" kern="1200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Segoe UI Semibold" panose="020B0702040204020203" pitchFamily="34" charset="0"/>
                <a:ea typeface="+mn-ea"/>
                <a:cs typeface="Tahoma" panose="020B0604030504040204" pitchFamily="34" charset="0"/>
              </a:rPr>
              <a:t>Администрация муниципального образования</a:t>
            </a:r>
            <a:endParaRPr lang="ru-RU" altLang="ru-RU" sz="1200" b="1" kern="1200" dirty="0">
              <a:solidFill>
                <a:schemeClr val="accent1">
                  <a:lumMod val="5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Segoe UI Semibold" panose="020B0702040204020203" pitchFamily="34" charset="0"/>
              <a:ea typeface="+mn-ea"/>
              <a:cs typeface="Tahoma" panose="020B0604030504040204" pitchFamily="34" charset="0"/>
            </a:endParaRPr>
          </a:p>
          <a:p>
            <a:pPr marL="11113" algn="l" defTabSz="914400" rtl="0" eaLnBrk="1" latinLnBrk="0" hangingPunct="1">
              <a:spcBef>
                <a:spcPts val="88"/>
              </a:spcBef>
            </a:pPr>
            <a:r>
              <a:rPr lang="ru-RU" altLang="ru-RU" sz="1200" b="1" kern="1200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Segoe UI Semibold" panose="020B0702040204020203" pitchFamily="34" charset="0"/>
                <a:ea typeface="+mn-ea"/>
                <a:cs typeface="Tahoma" panose="020B0604030504040204" pitchFamily="34" charset="0"/>
              </a:rPr>
              <a:t>«Балтийский городской округ»</a:t>
            </a:r>
            <a:endParaRPr lang="ru-RU" altLang="ru-RU" sz="1200" b="1" kern="1200" dirty="0">
              <a:solidFill>
                <a:schemeClr val="accent1">
                  <a:lumMod val="5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Segoe UI Semibold" panose="020B0702040204020203" pitchFamily="34" charset="0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98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590A0960-4F5D-4B2D-95B6-18596B161A73}"/>
              </a:ext>
            </a:extLst>
          </p:cNvPr>
          <p:cNvSpPr/>
          <p:nvPr userDrawn="1"/>
        </p:nvSpPr>
        <p:spPr>
          <a:xfrm>
            <a:off x="-1" y="-1"/>
            <a:ext cx="12192001" cy="2751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7AC2F1CA-8450-4252-AD8E-95AE33FE56FA}"/>
              </a:ext>
            </a:extLst>
          </p:cNvPr>
          <p:cNvGrpSpPr/>
          <p:nvPr userDrawn="1"/>
        </p:nvGrpSpPr>
        <p:grpSpPr>
          <a:xfrm>
            <a:off x="-57149" y="-5550"/>
            <a:ext cx="11003824" cy="1131320"/>
            <a:chOff x="-57149" y="-66995"/>
            <a:chExt cx="11003824" cy="2627314"/>
          </a:xfrm>
        </p:grpSpPr>
        <p:sp>
          <p:nvSpPr>
            <p:cNvPr id="13" name="object 3">
              <a:extLst>
                <a:ext uri="{FF2B5EF4-FFF2-40B4-BE49-F238E27FC236}">
                  <a16:creationId xmlns:a16="http://schemas.microsoft.com/office/drawing/2014/main" xmlns="" id="{F4A65ACB-8564-4BF8-9BCD-A9A746A1F4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" y="156757"/>
              <a:ext cx="10450286" cy="2403562"/>
            </a:xfrm>
            <a:custGeom>
              <a:avLst/>
              <a:gdLst>
                <a:gd name="T0" fmla="*/ 13179323 w 13178790"/>
                <a:gd name="T1" fmla="*/ 0 h 3027680"/>
                <a:gd name="T2" fmla="*/ 7536809 w 13178790"/>
                <a:gd name="T3" fmla="*/ 152 h 3027680"/>
                <a:gd name="T4" fmla="*/ 25 w 13178790"/>
                <a:gd name="T5" fmla="*/ 152 h 3027680"/>
                <a:gd name="T6" fmla="*/ 0 w 13178790"/>
                <a:gd name="T7" fmla="*/ 3027312 h 3027680"/>
                <a:gd name="T8" fmla="*/ 1129909 w 13178790"/>
                <a:gd name="T9" fmla="*/ 1441133 h 3027680"/>
                <a:gd name="T10" fmla="*/ 12840342 w 13178790"/>
                <a:gd name="T11" fmla="*/ 1441133 h 3027680"/>
                <a:gd name="T12" fmla="*/ 13122576 w 13178790"/>
                <a:gd name="T13" fmla="*/ 254201 h 3027680"/>
                <a:gd name="T14" fmla="*/ 13179323 w 13178790"/>
                <a:gd name="T15" fmla="*/ 0 h 3027680"/>
                <a:gd name="T16" fmla="*/ 12840342 w 13178790"/>
                <a:gd name="T17" fmla="*/ 1441133 h 3027680"/>
                <a:gd name="T18" fmla="*/ 1129909 w 13178790"/>
                <a:gd name="T19" fmla="*/ 1441133 h 3027680"/>
                <a:gd name="T20" fmla="*/ 12840115 w 13178790"/>
                <a:gd name="T21" fmla="*/ 1442086 h 3027680"/>
                <a:gd name="T22" fmla="*/ 12840342 w 13178790"/>
                <a:gd name="T23" fmla="*/ 1441133 h 302768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178790" h="3027680">
                  <a:moveTo>
                    <a:pt x="13178688" y="0"/>
                  </a:moveTo>
                  <a:lnTo>
                    <a:pt x="7536446" y="152"/>
                  </a:lnTo>
                  <a:lnTo>
                    <a:pt x="25" y="152"/>
                  </a:lnTo>
                  <a:lnTo>
                    <a:pt x="0" y="3027629"/>
                  </a:lnTo>
                  <a:lnTo>
                    <a:pt x="1129855" y="1441284"/>
                  </a:lnTo>
                  <a:lnTo>
                    <a:pt x="12839723" y="1441284"/>
                  </a:lnTo>
                  <a:lnTo>
                    <a:pt x="13121944" y="254228"/>
                  </a:lnTo>
                  <a:lnTo>
                    <a:pt x="13178688" y="0"/>
                  </a:lnTo>
                  <a:close/>
                </a:path>
                <a:path w="13178790" h="3027680">
                  <a:moveTo>
                    <a:pt x="12839723" y="1441284"/>
                  </a:moveTo>
                  <a:lnTo>
                    <a:pt x="1129855" y="1441284"/>
                  </a:lnTo>
                  <a:lnTo>
                    <a:pt x="12839496" y="1442237"/>
                  </a:lnTo>
                  <a:lnTo>
                    <a:pt x="12839723" y="1441284"/>
                  </a:lnTo>
                  <a:close/>
                </a:path>
              </a:pathLst>
            </a:custGeom>
            <a:solidFill>
              <a:srgbClr val="F496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dirty="0"/>
            </a:p>
          </p:txBody>
        </p:sp>
        <p:sp>
          <p:nvSpPr>
            <p:cNvPr id="14" name="object 4">
              <a:extLst>
                <a:ext uri="{FF2B5EF4-FFF2-40B4-BE49-F238E27FC236}">
                  <a16:creationId xmlns:a16="http://schemas.microsoft.com/office/drawing/2014/main" xmlns="" id="{C1FE232D-375D-48E3-88E2-1EB9F2F437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57149" y="-66995"/>
              <a:ext cx="11003824" cy="1129476"/>
            </a:xfrm>
            <a:custGeom>
              <a:avLst/>
              <a:gdLst>
                <a:gd name="T0" fmla="*/ 13975994 w 13976350"/>
                <a:gd name="T1" fmla="*/ 0 h 1194435"/>
                <a:gd name="T2" fmla="*/ 0 w 13976350"/>
                <a:gd name="T3" fmla="*/ 0 h 1194435"/>
                <a:gd name="T4" fmla="*/ 0 w 13976350"/>
                <a:gd name="T5" fmla="*/ 1193165 h 1194435"/>
                <a:gd name="T6" fmla="*/ 13673861 w 13976350"/>
                <a:gd name="T7" fmla="*/ 1193558 h 1194435"/>
                <a:gd name="T8" fmla="*/ 13975994 w 13976350"/>
                <a:gd name="T9" fmla="*/ 0 h 11944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976350" h="1194435">
                  <a:moveTo>
                    <a:pt x="13975994" y="0"/>
                  </a:moveTo>
                  <a:lnTo>
                    <a:pt x="0" y="0"/>
                  </a:lnTo>
                  <a:lnTo>
                    <a:pt x="0" y="1193800"/>
                  </a:lnTo>
                  <a:lnTo>
                    <a:pt x="13673861" y="1194193"/>
                  </a:lnTo>
                  <a:lnTo>
                    <a:pt x="13975994" y="0"/>
                  </a:lnTo>
                  <a:close/>
                </a:path>
              </a:pathLst>
            </a:custGeom>
            <a:solidFill>
              <a:srgbClr val="AAD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dirty="0"/>
            </a:p>
          </p:txBody>
        </p:sp>
        <p:sp>
          <p:nvSpPr>
            <p:cNvPr id="15" name="object 5">
              <a:extLst>
                <a:ext uri="{FF2B5EF4-FFF2-40B4-BE49-F238E27FC236}">
                  <a16:creationId xmlns:a16="http://schemas.microsoft.com/office/drawing/2014/main" xmlns="" id="{26295B2A-55A0-43E8-A04A-F0C89B18C8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6126" y="1063170"/>
              <a:ext cx="1923396" cy="856829"/>
            </a:xfrm>
            <a:custGeom>
              <a:avLst/>
              <a:gdLst>
                <a:gd name="T0" fmla="*/ 2425306 w 2426335"/>
                <a:gd name="T1" fmla="*/ 0 h 1123950"/>
                <a:gd name="T2" fmla="*/ 76 w 2426335"/>
                <a:gd name="T3" fmla="*/ 63 h 1123950"/>
                <a:gd name="T4" fmla="*/ 0 w 2426335"/>
                <a:gd name="T5" fmla="*/ 1123581 h 1123950"/>
                <a:gd name="T6" fmla="*/ 1923939 w 2426335"/>
                <a:gd name="T7" fmla="*/ 1123543 h 1123950"/>
                <a:gd name="T8" fmla="*/ 2425306 w 2426335"/>
                <a:gd name="T9" fmla="*/ 0 h 11239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6335" h="1123950">
                  <a:moveTo>
                    <a:pt x="2425941" y="0"/>
                  </a:moveTo>
                  <a:lnTo>
                    <a:pt x="76" y="63"/>
                  </a:lnTo>
                  <a:lnTo>
                    <a:pt x="0" y="1123581"/>
                  </a:lnTo>
                  <a:lnTo>
                    <a:pt x="1924443" y="1123543"/>
                  </a:lnTo>
                  <a:lnTo>
                    <a:pt x="2425941" y="0"/>
                  </a:lnTo>
                  <a:close/>
                </a:path>
              </a:pathLst>
            </a:custGeom>
            <a:solidFill>
              <a:srgbClr val="58BD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dirty="0"/>
            </a:p>
          </p:txBody>
        </p:sp>
      </p:grp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40B10E2-2618-452A-81A9-125C210F7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B45C1FE-6B16-41D6-BF2C-2DE13F7F23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7BA2E8-2623-403C-AC39-D832CDA907A7}" type="datetime1">
              <a:rPr lang="ru-RU" smtClean="0"/>
              <a:t>13.11.2019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609DDEE-BDC3-44F4-8C79-680BCD205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11C49B7-B934-44B7-B341-A60A345C7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F46AA-3816-41EC-A3E4-F0170DAE410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15DEA660-C67A-42AC-930A-5AF9E0DFE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88590"/>
            <a:ext cx="10761453" cy="72151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effectLst/>
                <a:latin typeface="ProbelC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515043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21D010-E306-42CA-A2F7-EA4386EC0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7820"/>
            <a:ext cx="10761453" cy="721519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149DE4E-EC8F-4CB6-A4AC-6DB30AC16E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2C87AEA-3003-4E9D-B41E-EF41E0B962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ADCE719-4F1A-4DDC-8C98-361CE6DB9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E7A9ED-3CDD-4D5D-92B8-CE956BF2B7BD}" type="datetime1">
              <a:rPr lang="ru-RU" smtClean="0"/>
              <a:t>13.11.2019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03E0F87-DE52-4EF1-BFEE-7B53B22A1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EF72A29-1251-4D45-BAD3-641E5B67D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F46AA-3816-41EC-A3E4-F0170DAE41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5298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53A077-CBFB-4868-845D-BD93BA490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9921665" cy="694418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62D7D97-F7FB-42E3-A0F7-47680E6D14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178D7A9-4EF9-48D6-B846-26E42BC7B9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8F6EE050-04A8-4499-BA17-7364E321FD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79D0A3FB-9560-444E-8A6A-2B36DDE562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04558E49-B9F6-4FE9-86D7-1B1DDDBB8E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B84B49-6915-4C2F-A212-D8BED3CF639B}" type="datetime1">
              <a:rPr lang="ru-RU" smtClean="0"/>
              <a:t>13.11.2019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4FC511AB-B776-4C95-82E7-1C71AD710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9B80EF4-0388-4F4C-9359-812F9B7A6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F46AA-3816-41EC-A3E4-F0170DAE41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8141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BDF7F12-BAD8-48C4-8657-F181EE0E9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7820"/>
            <a:ext cx="12192000" cy="721519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B9C8459-F582-4BC0-B10C-D42C74B508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FF9D8F-F75E-4113-AA22-7761BAA279A4}" type="datetime1">
              <a:rPr lang="ru-RU" smtClean="0"/>
              <a:t>13.11.2019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838E6A9-CC28-40C1-920D-23FDFBDDF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31EDA66-FE84-4827-BF81-6676AFE66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F46AA-3816-41EC-A3E4-F0170DAE41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349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427CFC7B-BAD4-4818-BAE9-55AF1AB54C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41951E-3E68-4F33-8942-D13701E714A3}" type="datetime1">
              <a:rPr lang="ru-RU" smtClean="0"/>
              <a:t>13.11.2019</a:t>
            </a:fld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CC607C2-635C-4CCD-80A3-197F65E33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F46AA-3816-41EC-A3E4-F0170DAE41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4214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6FB92FE-00DE-4ABE-A241-563DCE8CA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7200"/>
            <a:ext cx="12192000" cy="645886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791CDC4-63A5-4532-A8B3-77811D5B6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480456"/>
            <a:ext cx="6172200" cy="438059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3808C99-9849-4944-B89A-93D0FF7E58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88395"/>
            <a:ext cx="3932237" cy="438059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E9A4ED1-A78B-4EE9-87E8-256AD80FAE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7D266C-0FB3-4680-9C81-9C4FEABFF06C}" type="datetime1">
              <a:rPr lang="ru-RU" smtClean="0"/>
              <a:t>13.11.2019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15BF525-A84F-4E89-A049-AC90350D2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97EC9C5-269B-442F-85F2-6CE135CC8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F46AA-3816-41EC-A3E4-F0170DAE41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43762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CA174D-0350-477C-8217-4A992F464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7350"/>
            <a:ext cx="12143992" cy="715736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FDB22ABF-1272-4613-91AB-AA4741BB05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422400"/>
            <a:ext cx="6172200" cy="44386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0E7F5B4-0087-4D15-993F-DD9E395F23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22400"/>
            <a:ext cx="3932237" cy="444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D3D4C68-01C2-42BB-9BD7-FB5222F600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BEC103-643D-4306-974E-1E5F2486878A}" type="datetime1">
              <a:rPr lang="ru-RU" smtClean="0"/>
              <a:t>13.11.2019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0E6D913-F91F-4636-B3FA-7560693BA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FBBD371-EDC7-400E-93CF-16F6FD6AD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F46AA-3816-41EC-A3E4-F0170DAE41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5956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C8B904-60F7-4F06-81A6-B8E6CB132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7820"/>
            <a:ext cx="12192000" cy="721519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B90DCE2-65A7-4DA4-9047-755F876775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31BB3F3-73F6-427F-BBC2-10AD8CF043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847327-327F-4219-A16F-722027F9D5D8}" type="datetime1">
              <a:rPr lang="ru-RU" smtClean="0"/>
              <a:t>13.11.2019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264C02E-ECCE-47E7-8C69-DAFAAE98B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7EC8CEF-6B15-496E-B85C-4EF566689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F46AA-3816-41EC-A3E4-F0170DAE41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8681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6" t="41797"/>
          <a:stretch/>
        </p:blipFill>
        <p:spPr>
          <a:xfrm>
            <a:off x="690225" y="1948864"/>
            <a:ext cx="6848124" cy="37438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282" y="1523624"/>
            <a:ext cx="4890405" cy="36678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2"/>
          <a:stretch/>
        </p:blipFill>
        <p:spPr>
          <a:xfrm>
            <a:off x="9244" y="1474168"/>
            <a:ext cx="2581692" cy="4181162"/>
          </a:xfrm>
          <a:prstGeom prst="rect">
            <a:avLst/>
          </a:prstGeom>
        </p:spPr>
      </p:pic>
      <p:sp>
        <p:nvSpPr>
          <p:cNvPr id="13" name="object 3">
            <a:extLst>
              <a:ext uri="{FF2B5EF4-FFF2-40B4-BE49-F238E27FC236}">
                <a16:creationId xmlns:a16="http://schemas.microsoft.com/office/drawing/2014/main" xmlns="" id="{067C136D-E8BF-4629-91F6-A324681C22D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" y="4897456"/>
            <a:ext cx="9855200" cy="1955337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dirty="0"/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xmlns="" id="{A8CE88B2-9D4E-4D62-B9F5-3E4B849900C9}"/>
              </a:ext>
            </a:extLst>
          </p:cNvPr>
          <p:cNvSpPr>
            <a:spLocks/>
          </p:cNvSpPr>
          <p:nvPr userDrawn="1"/>
        </p:nvSpPr>
        <p:spPr bwMode="auto">
          <a:xfrm>
            <a:off x="1" y="-87813"/>
            <a:ext cx="9855200" cy="2116183"/>
          </a:xfrm>
          <a:custGeom>
            <a:avLst/>
            <a:gdLst>
              <a:gd name="T0" fmla="*/ 11560175 w 11560175"/>
              <a:gd name="T1" fmla="*/ 0 h 3441700"/>
              <a:gd name="T2" fmla="*/ 0 w 11560175"/>
              <a:gd name="T3" fmla="*/ 2578 h 3441700"/>
              <a:gd name="T4" fmla="*/ 0 w 11560175"/>
              <a:gd name="T5" fmla="*/ 3441700 h 3441700"/>
              <a:gd name="T6" fmla="*/ 10299700 w 11560175"/>
              <a:gd name="T7" fmla="*/ 3441700 h 3441700"/>
              <a:gd name="T8" fmla="*/ 11560175 w 11560175"/>
              <a:gd name="T9" fmla="*/ 0 h 34417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560175" h="3441700">
                <a:moveTo>
                  <a:pt x="11560175" y="0"/>
                </a:moveTo>
                <a:lnTo>
                  <a:pt x="0" y="2578"/>
                </a:lnTo>
                <a:lnTo>
                  <a:pt x="0" y="3441700"/>
                </a:lnTo>
                <a:lnTo>
                  <a:pt x="10299700" y="3441700"/>
                </a:lnTo>
                <a:lnTo>
                  <a:pt x="11560175" y="0"/>
                </a:lnTo>
                <a:close/>
              </a:path>
            </a:pathLst>
          </a:custGeom>
          <a:solidFill>
            <a:srgbClr val="CD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dirty="0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7ED04401-07E5-418F-8424-04ED812D9E69}"/>
              </a:ext>
            </a:extLst>
          </p:cNvPr>
          <p:cNvGrpSpPr/>
          <p:nvPr userDrawn="1"/>
        </p:nvGrpSpPr>
        <p:grpSpPr>
          <a:xfrm>
            <a:off x="6642100" y="-13348"/>
            <a:ext cx="5549899" cy="6871347"/>
            <a:chOff x="7650163" y="0"/>
            <a:chExt cx="7470775" cy="10691813"/>
          </a:xfrm>
        </p:grpSpPr>
        <p:sp>
          <p:nvSpPr>
            <p:cNvPr id="16" name="object 4">
              <a:extLst>
                <a:ext uri="{FF2B5EF4-FFF2-40B4-BE49-F238E27FC236}">
                  <a16:creationId xmlns:a16="http://schemas.microsoft.com/office/drawing/2014/main" xmlns="" id="{CCB2329C-0404-40FA-ADD1-87CD7EB74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0163" y="0"/>
              <a:ext cx="7470775" cy="10691813"/>
            </a:xfrm>
            <a:custGeom>
              <a:avLst/>
              <a:gdLst>
                <a:gd name="T0" fmla="*/ 7470330 w 7470140"/>
                <a:gd name="T1" fmla="*/ 0 h 10692130"/>
                <a:gd name="T2" fmla="*/ 3905378 w 7470140"/>
                <a:gd name="T3" fmla="*/ 0 h 10692130"/>
                <a:gd name="T4" fmla="*/ 0 w 7470140"/>
                <a:gd name="T5" fmla="*/ 10691686 h 10692130"/>
                <a:gd name="T6" fmla="*/ 7470330 w 7470140"/>
                <a:gd name="T7" fmla="*/ 10691686 h 10692130"/>
                <a:gd name="T8" fmla="*/ 7470330 w 7470140"/>
                <a:gd name="T9" fmla="*/ 0 h 10692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70140" h="10692130">
                  <a:moveTo>
                    <a:pt x="7469695" y="0"/>
                  </a:moveTo>
                  <a:lnTo>
                    <a:pt x="3905046" y="0"/>
                  </a:lnTo>
                  <a:lnTo>
                    <a:pt x="0" y="10692003"/>
                  </a:lnTo>
                  <a:lnTo>
                    <a:pt x="7469695" y="10692003"/>
                  </a:lnTo>
                  <a:lnTo>
                    <a:pt x="7469695" y="0"/>
                  </a:lnTo>
                  <a:close/>
                </a:path>
              </a:pathLst>
            </a:custGeom>
            <a:solidFill>
              <a:srgbClr val="F5A8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dirty="0"/>
            </a:p>
          </p:txBody>
        </p:sp>
        <p:sp>
          <p:nvSpPr>
            <p:cNvPr id="17" name="object 5">
              <a:extLst>
                <a:ext uri="{FF2B5EF4-FFF2-40B4-BE49-F238E27FC236}">
                  <a16:creationId xmlns:a16="http://schemas.microsoft.com/office/drawing/2014/main" xmlns="" id="{1F3F80A8-000B-424E-8CAF-8BC3A2CDE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0163" y="5505449"/>
              <a:ext cx="7470775" cy="5186363"/>
            </a:xfrm>
            <a:custGeom>
              <a:avLst/>
              <a:gdLst>
                <a:gd name="T0" fmla="*/ 1470787 w 7470140"/>
                <a:gd name="T1" fmla="*/ 0 h 5250815"/>
                <a:gd name="T2" fmla="*/ 0 w 7470140"/>
                <a:gd name="T3" fmla="*/ 5345713 h 5250815"/>
                <a:gd name="T4" fmla="*/ 5728947 w 7470140"/>
                <a:gd name="T5" fmla="*/ 5345713 h 5250815"/>
                <a:gd name="T6" fmla="*/ 5728947 w 7470140"/>
                <a:gd name="T7" fmla="*/ 2821700 h 5250815"/>
                <a:gd name="T8" fmla="*/ 1470787 w 7470140"/>
                <a:gd name="T9" fmla="*/ 0 h 52508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70140" h="5250815">
                  <a:moveTo>
                    <a:pt x="1917687" y="0"/>
                  </a:moveTo>
                  <a:lnTo>
                    <a:pt x="0" y="5250624"/>
                  </a:lnTo>
                  <a:lnTo>
                    <a:pt x="7469695" y="5250624"/>
                  </a:lnTo>
                  <a:lnTo>
                    <a:pt x="7469695" y="2771508"/>
                  </a:lnTo>
                  <a:lnTo>
                    <a:pt x="1917687" y="0"/>
                  </a:lnTo>
                  <a:close/>
                </a:path>
              </a:pathLst>
            </a:custGeom>
            <a:solidFill>
              <a:srgbClr val="58BD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dirty="0"/>
            </a:p>
          </p:txBody>
        </p:sp>
        <p:sp>
          <p:nvSpPr>
            <p:cNvPr id="18" name="object 6">
              <a:extLst>
                <a:ext uri="{FF2B5EF4-FFF2-40B4-BE49-F238E27FC236}">
                  <a16:creationId xmlns:a16="http://schemas.microsoft.com/office/drawing/2014/main" xmlns="" id="{93C1CDEF-8DA6-41D0-998D-01FEB056E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0163" y="6858000"/>
              <a:ext cx="7470775" cy="3833813"/>
            </a:xfrm>
            <a:custGeom>
              <a:avLst/>
              <a:gdLst>
                <a:gd name="T0" fmla="*/ 4756427 w 7470140"/>
                <a:gd name="T1" fmla="*/ 0 h 3834765"/>
                <a:gd name="T2" fmla="*/ 0 w 7470140"/>
                <a:gd name="T3" fmla="*/ 3833597 h 3834765"/>
                <a:gd name="T4" fmla="*/ 7470330 w 7470140"/>
                <a:gd name="T5" fmla="*/ 3833597 h 3834765"/>
                <a:gd name="T6" fmla="*/ 4756427 w 7470140"/>
                <a:gd name="T7" fmla="*/ 0 h 38347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470140" h="3834765">
                  <a:moveTo>
                    <a:pt x="4756023" y="0"/>
                  </a:moveTo>
                  <a:lnTo>
                    <a:pt x="0" y="3834549"/>
                  </a:lnTo>
                  <a:lnTo>
                    <a:pt x="7469695" y="3834549"/>
                  </a:lnTo>
                  <a:lnTo>
                    <a:pt x="4756023" y="0"/>
                  </a:lnTo>
                  <a:close/>
                </a:path>
              </a:pathLst>
            </a:custGeom>
            <a:solidFill>
              <a:srgbClr val="87C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dirty="0"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xmlns="" id="{9FC82DB4-E3DC-40F3-AB44-DA94D1FF2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06313" y="6858000"/>
              <a:ext cx="2714625" cy="3833813"/>
            </a:xfrm>
            <a:custGeom>
              <a:avLst/>
              <a:gdLst>
                <a:gd name="T0" fmla="*/ 0 w 2713990"/>
                <a:gd name="T1" fmla="*/ 0 h 3834765"/>
                <a:gd name="T2" fmla="*/ 2714307 w 2713990"/>
                <a:gd name="T3" fmla="*/ 3833597 h 3834765"/>
                <a:gd name="T4" fmla="*/ 2714307 w 2713990"/>
                <a:gd name="T5" fmla="*/ 1355096 h 3834765"/>
                <a:gd name="T6" fmla="*/ 0 w 2713990"/>
                <a:gd name="T7" fmla="*/ 0 h 38347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713990" h="3834765">
                  <a:moveTo>
                    <a:pt x="0" y="0"/>
                  </a:moveTo>
                  <a:lnTo>
                    <a:pt x="2713672" y="3834549"/>
                  </a:lnTo>
                  <a:lnTo>
                    <a:pt x="2713672" y="1355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D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dirty="0"/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xmlns="" id="{0F4FF54C-218E-460D-8328-EC73A636E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7863" y="4222750"/>
              <a:ext cx="5553075" cy="3989388"/>
            </a:xfrm>
            <a:custGeom>
              <a:avLst/>
              <a:gdLst>
                <a:gd name="T0" fmla="*/ 5552643 w 5552440"/>
                <a:gd name="T1" fmla="*/ 0 h 3989704"/>
                <a:gd name="T2" fmla="*/ 0 w 5552440"/>
                <a:gd name="T3" fmla="*/ 1218075 h 3989704"/>
                <a:gd name="T4" fmla="*/ 5552643 w 5552440"/>
                <a:gd name="T5" fmla="*/ 3989363 h 3989704"/>
                <a:gd name="T6" fmla="*/ 5552643 w 5552440"/>
                <a:gd name="T7" fmla="*/ 0 h 398970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52440" h="3989704">
                  <a:moveTo>
                    <a:pt x="5552008" y="0"/>
                  </a:moveTo>
                  <a:lnTo>
                    <a:pt x="0" y="1218171"/>
                  </a:lnTo>
                  <a:lnTo>
                    <a:pt x="5552008" y="3989679"/>
                  </a:lnTo>
                  <a:lnTo>
                    <a:pt x="5552008" y="0"/>
                  </a:lnTo>
                  <a:close/>
                </a:path>
              </a:pathLst>
            </a:custGeom>
            <a:solidFill>
              <a:srgbClr val="F6B6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dirty="0"/>
            </a:p>
          </p:txBody>
        </p:sp>
        <p:sp>
          <p:nvSpPr>
            <p:cNvPr id="22" name="object 9">
              <a:extLst>
                <a:ext uri="{FF2B5EF4-FFF2-40B4-BE49-F238E27FC236}">
                  <a16:creationId xmlns:a16="http://schemas.microsoft.com/office/drawing/2014/main" xmlns="" id="{9339A99A-B384-439D-BA41-59FF04BBB66F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7863" y="4629150"/>
              <a:ext cx="3687762" cy="2209800"/>
            </a:xfrm>
            <a:custGeom>
              <a:avLst/>
              <a:gdLst>
                <a:gd name="T0" fmla="*/ 3687686 w 3687444"/>
                <a:gd name="T1" fmla="*/ 0 h 2209800"/>
                <a:gd name="T2" fmla="*/ 0 w 3687444"/>
                <a:gd name="T3" fmla="*/ 811784 h 2209800"/>
                <a:gd name="T4" fmla="*/ 2801823 w 3687444"/>
                <a:gd name="T5" fmla="*/ 2209520 h 2209800"/>
                <a:gd name="T6" fmla="*/ 3687686 w 3687444"/>
                <a:gd name="T7" fmla="*/ 0 h 22098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87444" h="2209800">
                  <a:moveTo>
                    <a:pt x="3687368" y="0"/>
                  </a:moveTo>
                  <a:lnTo>
                    <a:pt x="0" y="811784"/>
                  </a:lnTo>
                  <a:lnTo>
                    <a:pt x="2801581" y="2209520"/>
                  </a:lnTo>
                  <a:lnTo>
                    <a:pt x="3687368" y="0"/>
                  </a:lnTo>
                  <a:close/>
                </a:path>
              </a:pathLst>
            </a:custGeom>
            <a:solidFill>
              <a:srgbClr val="F6A2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dirty="0"/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xmlns="" id="{D70017EB-8FC2-4173-B517-466CEFF122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55625" y="0"/>
              <a:ext cx="1865313" cy="4629150"/>
            </a:xfrm>
            <a:custGeom>
              <a:avLst/>
              <a:gdLst>
                <a:gd name="T0" fmla="*/ 1864958 w 1864994"/>
                <a:gd name="T1" fmla="*/ 0 h 4629785"/>
                <a:gd name="T2" fmla="*/ 0 w 1864994"/>
                <a:gd name="T3" fmla="*/ 4628972 h 4629785"/>
                <a:gd name="T4" fmla="*/ 1864958 w 1864994"/>
                <a:gd name="T5" fmla="*/ 4211808 h 4629785"/>
                <a:gd name="T6" fmla="*/ 1864958 w 1864994"/>
                <a:gd name="T7" fmla="*/ 0 h 462978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64994" h="4629785">
                  <a:moveTo>
                    <a:pt x="1864639" y="0"/>
                  </a:moveTo>
                  <a:lnTo>
                    <a:pt x="0" y="4629607"/>
                  </a:lnTo>
                  <a:lnTo>
                    <a:pt x="1864639" y="4212386"/>
                  </a:lnTo>
                  <a:lnTo>
                    <a:pt x="1864639" y="0"/>
                  </a:lnTo>
                  <a:close/>
                </a:path>
              </a:pathLst>
            </a:custGeom>
            <a:solidFill>
              <a:srgbClr val="F5A6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dirty="0"/>
            </a:p>
          </p:txBody>
        </p:sp>
        <p:sp>
          <p:nvSpPr>
            <p:cNvPr id="24" name="object 11">
              <a:extLst>
                <a:ext uri="{FF2B5EF4-FFF2-40B4-BE49-F238E27FC236}">
                  <a16:creationId xmlns:a16="http://schemas.microsoft.com/office/drawing/2014/main" xmlns="" id="{A8282E97-7D2B-46A2-8471-4730EBBFB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7862" y="3174"/>
              <a:ext cx="5551487" cy="5438776"/>
            </a:xfrm>
            <a:custGeom>
              <a:avLst/>
              <a:gdLst>
                <a:gd name="T0" fmla="*/ 5551246 w 5551169"/>
                <a:gd name="T1" fmla="*/ 0 h 5438775"/>
                <a:gd name="T2" fmla="*/ 0 w 5551169"/>
                <a:gd name="T3" fmla="*/ 5438419 h 5438775"/>
                <a:gd name="T4" fmla="*/ 3686500 w 5551169"/>
                <a:gd name="T5" fmla="*/ 4629607 h 5438775"/>
                <a:gd name="T6" fmla="*/ 5551246 w 5551169"/>
                <a:gd name="T7" fmla="*/ 0 h 54387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51169" h="5438775">
                  <a:moveTo>
                    <a:pt x="5550928" y="0"/>
                  </a:moveTo>
                  <a:lnTo>
                    <a:pt x="0" y="5438419"/>
                  </a:lnTo>
                  <a:lnTo>
                    <a:pt x="3686289" y="4629607"/>
                  </a:lnTo>
                  <a:lnTo>
                    <a:pt x="5550928" y="0"/>
                  </a:lnTo>
                  <a:close/>
                </a:path>
              </a:pathLst>
            </a:custGeom>
            <a:solidFill>
              <a:srgbClr val="F496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dirty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215EE5-FD3A-4BE6-846B-13EA0854CFE1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96157" y="83942"/>
            <a:ext cx="8122557" cy="176662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600">
                <a:solidFill>
                  <a:srgbClr val="0070C0"/>
                </a:solidFill>
                <a:effectLst/>
                <a:latin typeface="ProbelC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88DFD28-29B6-4D21-AC27-146A63582353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233230" y="5330611"/>
            <a:ext cx="5753100" cy="1089025"/>
          </a:xfrm>
        </p:spPr>
        <p:txBody>
          <a:bodyPr anchor="ctr"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ProbelC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161940C-2112-4595-B6A6-AF1A8FA3AB67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4D7F46AA-3816-41EC-A3E4-F0170DAE41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3546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F2B9ACD5-F075-492D-B847-A20BDC5528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20799"/>
            <a:ext cx="2628900" cy="4856164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0B919A9-1233-4CAA-A7F3-55270DE9E7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20799"/>
            <a:ext cx="7734300" cy="485616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B74C7E3-39E2-42F8-A122-973EC305B5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42F2A7-DDDC-493C-B28E-A36BD7AE09CE}" type="datetime1">
              <a:rPr lang="ru-RU" smtClean="0"/>
              <a:t>13.11.2019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FD881D2-7E18-4A42-8FF4-45BCB2A79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2D5CDF4-2666-4B19-9112-14B446D24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F46AA-3816-41EC-A3E4-F0170DAE41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0938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73DFDA-C438-407F-B98C-557DE73FB7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1949"/>
            <a:ext cx="10761453" cy="7215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ru-RU" sz="24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40B10E2-2618-452A-81A9-125C210F798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47228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5413DE1-FA2D-44D1-BB64-46B1DA06E4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14725"/>
            <a:ext cx="12190476" cy="685714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73DFDA-C438-407F-B98C-557DE73FB7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1949"/>
            <a:ext cx="10761453" cy="721519"/>
          </a:xfrm>
          <a:prstGeom prst="rect">
            <a:avLst/>
          </a:prstGeom>
        </p:spPr>
        <p:txBody>
          <a:bodyPr/>
          <a:lstStyle>
            <a:lvl1pPr>
              <a:defRPr>
                <a:latin typeface="ProbelC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40B10E2-2618-452A-81A9-125C210F798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xmlns="" id="{2DE84AA1-2DB1-48F1-A8DA-B61F699C682D}"/>
              </a:ext>
            </a:extLst>
          </p:cNvPr>
          <p:cNvSpPr>
            <a:spLocks/>
          </p:cNvSpPr>
          <p:nvPr userDrawn="1"/>
        </p:nvSpPr>
        <p:spPr bwMode="auto">
          <a:xfrm>
            <a:off x="-57148" y="235135"/>
            <a:ext cx="10507354" cy="2029054"/>
          </a:xfrm>
          <a:custGeom>
            <a:avLst/>
            <a:gdLst>
              <a:gd name="T0" fmla="*/ 13179323 w 13178790"/>
              <a:gd name="T1" fmla="*/ 0 h 3027680"/>
              <a:gd name="T2" fmla="*/ 7536809 w 13178790"/>
              <a:gd name="T3" fmla="*/ 152 h 3027680"/>
              <a:gd name="T4" fmla="*/ 25 w 13178790"/>
              <a:gd name="T5" fmla="*/ 152 h 3027680"/>
              <a:gd name="T6" fmla="*/ 0 w 13178790"/>
              <a:gd name="T7" fmla="*/ 3027312 h 3027680"/>
              <a:gd name="T8" fmla="*/ 1129909 w 13178790"/>
              <a:gd name="T9" fmla="*/ 1441133 h 3027680"/>
              <a:gd name="T10" fmla="*/ 12840342 w 13178790"/>
              <a:gd name="T11" fmla="*/ 1441133 h 3027680"/>
              <a:gd name="T12" fmla="*/ 13122576 w 13178790"/>
              <a:gd name="T13" fmla="*/ 254201 h 3027680"/>
              <a:gd name="T14" fmla="*/ 13179323 w 13178790"/>
              <a:gd name="T15" fmla="*/ 0 h 3027680"/>
              <a:gd name="T16" fmla="*/ 12840342 w 13178790"/>
              <a:gd name="T17" fmla="*/ 1441133 h 3027680"/>
              <a:gd name="T18" fmla="*/ 1129909 w 13178790"/>
              <a:gd name="T19" fmla="*/ 1441133 h 3027680"/>
              <a:gd name="T20" fmla="*/ 12840115 w 13178790"/>
              <a:gd name="T21" fmla="*/ 1442086 h 3027680"/>
              <a:gd name="T22" fmla="*/ 12840342 w 13178790"/>
              <a:gd name="T23" fmla="*/ 1441133 h 302768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connsiteX0" fmla="*/ 13178663 w 13178663"/>
              <a:gd name="connsiteY0" fmla="*/ 0 h 2555926"/>
              <a:gd name="connsiteX1" fmla="*/ 7536421 w 13178663"/>
              <a:gd name="connsiteY1" fmla="*/ 152 h 2555926"/>
              <a:gd name="connsiteX2" fmla="*/ 0 w 13178663"/>
              <a:gd name="connsiteY2" fmla="*/ 152 h 2555926"/>
              <a:gd name="connsiteX3" fmla="*/ 21939 w 13178663"/>
              <a:gd name="connsiteY3" fmla="*/ 2555926 h 2555926"/>
              <a:gd name="connsiteX4" fmla="*/ 1129830 w 13178663"/>
              <a:gd name="connsiteY4" fmla="*/ 1441284 h 2555926"/>
              <a:gd name="connsiteX5" fmla="*/ 12839698 w 13178663"/>
              <a:gd name="connsiteY5" fmla="*/ 1441284 h 2555926"/>
              <a:gd name="connsiteX6" fmla="*/ 13121919 w 13178663"/>
              <a:gd name="connsiteY6" fmla="*/ 254228 h 2555926"/>
              <a:gd name="connsiteX7" fmla="*/ 13178663 w 13178663"/>
              <a:gd name="connsiteY7" fmla="*/ 0 h 2555926"/>
              <a:gd name="connsiteX0" fmla="*/ 12839698 w 13178663"/>
              <a:gd name="connsiteY0" fmla="*/ 1441284 h 2555926"/>
              <a:gd name="connsiteX1" fmla="*/ 1129830 w 13178663"/>
              <a:gd name="connsiteY1" fmla="*/ 1441284 h 2555926"/>
              <a:gd name="connsiteX2" fmla="*/ 12839471 w 13178663"/>
              <a:gd name="connsiteY2" fmla="*/ 1442237 h 2555926"/>
              <a:gd name="connsiteX3" fmla="*/ 12839698 w 13178663"/>
              <a:gd name="connsiteY3" fmla="*/ 1441284 h 255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78663" h="2555926">
                <a:moveTo>
                  <a:pt x="13178663" y="0"/>
                </a:moveTo>
                <a:lnTo>
                  <a:pt x="7536421" y="152"/>
                </a:lnTo>
                <a:lnTo>
                  <a:pt x="0" y="152"/>
                </a:lnTo>
                <a:lnTo>
                  <a:pt x="21939" y="2555926"/>
                </a:lnTo>
                <a:lnTo>
                  <a:pt x="1129830" y="1441284"/>
                </a:lnTo>
                <a:lnTo>
                  <a:pt x="12839698" y="1441284"/>
                </a:lnTo>
                <a:lnTo>
                  <a:pt x="13121919" y="254228"/>
                </a:lnTo>
                <a:lnTo>
                  <a:pt x="13178663" y="0"/>
                </a:lnTo>
                <a:close/>
              </a:path>
              <a:path w="13178663" h="2555926">
                <a:moveTo>
                  <a:pt x="12839698" y="1441284"/>
                </a:moveTo>
                <a:lnTo>
                  <a:pt x="1129830" y="1441284"/>
                </a:lnTo>
                <a:lnTo>
                  <a:pt x="12839471" y="1442237"/>
                </a:lnTo>
                <a:cubicBezTo>
                  <a:pt x="12839547" y="1441919"/>
                  <a:pt x="12839622" y="1441602"/>
                  <a:pt x="12839698" y="1441284"/>
                </a:cubicBezTo>
                <a:close/>
              </a:path>
            </a:pathLst>
          </a:custGeom>
          <a:solidFill>
            <a:srgbClr val="58BD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dirty="0">
              <a:latin typeface="Franklin Gothic Demi Cond" panose="020B0706030402020204" pitchFamily="34" charset="0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xmlns="" id="{1E6DAE23-B495-4D17-86CA-1C106C302362}"/>
              </a:ext>
            </a:extLst>
          </p:cNvPr>
          <p:cNvSpPr>
            <a:spLocks/>
          </p:cNvSpPr>
          <p:nvPr userDrawn="1"/>
        </p:nvSpPr>
        <p:spPr bwMode="auto">
          <a:xfrm>
            <a:off x="-57149" y="11383"/>
            <a:ext cx="11003824" cy="746263"/>
          </a:xfrm>
          <a:custGeom>
            <a:avLst/>
            <a:gdLst>
              <a:gd name="T0" fmla="*/ 13975994 w 13976350"/>
              <a:gd name="T1" fmla="*/ 0 h 1194435"/>
              <a:gd name="T2" fmla="*/ 0 w 13976350"/>
              <a:gd name="T3" fmla="*/ 0 h 1194435"/>
              <a:gd name="T4" fmla="*/ 0 w 13976350"/>
              <a:gd name="T5" fmla="*/ 1193165 h 1194435"/>
              <a:gd name="T6" fmla="*/ 13673861 w 13976350"/>
              <a:gd name="T7" fmla="*/ 1193558 h 1194435"/>
              <a:gd name="T8" fmla="*/ 13975994 w 13976350"/>
              <a:gd name="T9" fmla="*/ 0 h 11944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976350" h="1194435">
                <a:moveTo>
                  <a:pt x="13975994" y="0"/>
                </a:moveTo>
                <a:lnTo>
                  <a:pt x="0" y="0"/>
                </a:lnTo>
                <a:lnTo>
                  <a:pt x="0" y="1193800"/>
                </a:lnTo>
                <a:lnTo>
                  <a:pt x="13673861" y="1194193"/>
                </a:lnTo>
                <a:lnTo>
                  <a:pt x="13975994" y="0"/>
                </a:lnTo>
                <a:close/>
              </a:path>
            </a:pathLst>
          </a:custGeom>
          <a:solidFill>
            <a:srgbClr val="F6B6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dirty="0">
              <a:latin typeface="Franklin Gothic Demi Cond" panose="020B0706030402020204" pitchFamily="34" charset="0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xmlns="" id="{4E327302-8F18-41A8-B39E-AFC776F9E3AE}"/>
              </a:ext>
            </a:extLst>
          </p:cNvPr>
          <p:cNvSpPr>
            <a:spLocks/>
          </p:cNvSpPr>
          <p:nvPr userDrawn="1"/>
        </p:nvSpPr>
        <p:spPr bwMode="auto">
          <a:xfrm>
            <a:off x="-43545" y="760320"/>
            <a:ext cx="1497874" cy="856829"/>
          </a:xfrm>
          <a:custGeom>
            <a:avLst/>
            <a:gdLst>
              <a:gd name="T0" fmla="*/ 2425306 w 2426335"/>
              <a:gd name="T1" fmla="*/ 0 h 1123950"/>
              <a:gd name="T2" fmla="*/ 76 w 2426335"/>
              <a:gd name="T3" fmla="*/ 63 h 1123950"/>
              <a:gd name="T4" fmla="*/ 0 w 2426335"/>
              <a:gd name="T5" fmla="*/ 1123581 h 1123950"/>
              <a:gd name="T6" fmla="*/ 1923939 w 2426335"/>
              <a:gd name="T7" fmla="*/ 1123543 h 1123950"/>
              <a:gd name="T8" fmla="*/ 2425306 w 2426335"/>
              <a:gd name="T9" fmla="*/ 0 h 11239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26335" h="1123950">
                <a:moveTo>
                  <a:pt x="2425941" y="0"/>
                </a:moveTo>
                <a:lnTo>
                  <a:pt x="76" y="63"/>
                </a:lnTo>
                <a:lnTo>
                  <a:pt x="0" y="1123581"/>
                </a:lnTo>
                <a:lnTo>
                  <a:pt x="1924443" y="1123543"/>
                </a:lnTo>
                <a:lnTo>
                  <a:pt x="2425941" y="0"/>
                </a:lnTo>
                <a:close/>
              </a:path>
            </a:pathLst>
          </a:custGeom>
          <a:solidFill>
            <a:srgbClr val="F496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dirty="0">
              <a:latin typeface="Franklin Gothic Demi Cond" panose="020B0706030402020204" pitchFamily="34" charset="0"/>
            </a:endParaRPr>
          </a:p>
        </p:txBody>
      </p:sp>
      <p:pic>
        <p:nvPicPr>
          <p:cNvPr id="9" name="Picture 2" descr="Картинки по запросу 75 летие победы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1" b="97719" l="20456" r="74984">
                        <a14:foregroundMark x1="38241" y1="15966" x2="42410" y2="14646"/>
                        <a14:foregroundMark x1="40977" y1="51741" x2="41368" y2="34574"/>
                        <a14:foregroundMark x1="54528" y1="21729" x2="59023" y2="14046"/>
                        <a14:foregroundMark x1="29902" y1="76711" x2="29902" y2="71549"/>
                        <a14:foregroundMark x1="39609" y1="81152" x2="41694" y2="76110"/>
                        <a14:foregroundMark x1="45537" y1="80552" x2="45537" y2="76110"/>
                        <a14:foregroundMark x1="47948" y1="77311" x2="47948" y2="72869"/>
                        <a14:foregroundMark x1="54202" y1="79232" x2="54202" y2="73469"/>
                        <a14:foregroundMark x1="62541" y1="79232" x2="62541" y2="74190"/>
                        <a14:foregroundMark x1="67036" y1="80552" x2="66645" y2="74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46" r="22923"/>
          <a:stretch/>
        </p:blipFill>
        <p:spPr bwMode="auto">
          <a:xfrm>
            <a:off x="10711388" y="-8709"/>
            <a:ext cx="1471749" cy="136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xmlns="" id="{E7367A9B-1394-4976-8456-DA8FA2A3ACBD}"/>
              </a:ext>
            </a:extLst>
          </p:cNvPr>
          <p:cNvSpPr/>
          <p:nvPr userDrawn="1"/>
        </p:nvSpPr>
        <p:spPr>
          <a:xfrm>
            <a:off x="-57150" y="6115050"/>
            <a:ext cx="12249150" cy="74667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38000">
                <a:schemeClr val="accent5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/>
            </a:solidFill>
          </a:ln>
          <a:effectLst/>
        </p:spPr>
        <p:txBody>
          <a:bodyPr lIns="0" tIns="0" rIns="0" bIns="0"/>
          <a:lstStyle/>
          <a:p>
            <a:pPr defTabSz="913596"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186853" y="6104888"/>
            <a:ext cx="11812966" cy="766980"/>
            <a:chOff x="186853" y="6104888"/>
            <a:chExt cx="11812966" cy="766980"/>
          </a:xfrm>
        </p:grpSpPr>
        <p:sp>
          <p:nvSpPr>
            <p:cNvPr id="12" name="Нижний колонтитул 48">
              <a:extLst>
                <a:ext uri="{FF2B5EF4-FFF2-40B4-BE49-F238E27FC236}">
                  <a16:creationId xmlns:a16="http://schemas.microsoft.com/office/drawing/2014/main" xmlns="" id="{541E64BB-1CA0-4255-947E-CC3F3D308F84}"/>
                </a:ext>
              </a:extLst>
            </p:cNvPr>
            <p:cNvSpPr txBox="1">
              <a:spLocks/>
            </p:cNvSpPr>
            <p:nvPr userDrawn="1"/>
          </p:nvSpPr>
          <p:spPr bwMode="auto">
            <a:xfrm>
              <a:off x="7503155" y="6326189"/>
              <a:ext cx="3705915" cy="382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11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defTabSz="914400" eaLnBrk="1" hangingPunct="1">
                <a:spcBef>
                  <a:spcPts val="88"/>
                </a:spcBef>
              </a:pPr>
              <a:r>
                <a:rPr lang="ru-RU" altLang="ru-RU" sz="1200" b="1" dirty="0">
                  <a:solidFill>
                    <a:schemeClr val="accent1">
                      <a:lumMod val="50000"/>
                    </a:schemeClr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Segoe UI Semibold" panose="020B0702040204020203" pitchFamily="34" charset="0"/>
                  <a:cs typeface="Tahoma" panose="020B0604030504040204" pitchFamily="34" charset="0"/>
                </a:rPr>
                <a:t>Управление образования</a:t>
              </a:r>
            </a:p>
            <a:p>
              <a:pPr algn="r" defTabSz="914400" eaLnBrk="1" hangingPunct="1">
                <a:spcBef>
                  <a:spcPts val="88"/>
                </a:spcBef>
              </a:pPr>
              <a:r>
                <a:rPr lang="ru-RU" altLang="ru-RU" sz="1200" b="1" dirty="0">
                  <a:solidFill>
                    <a:schemeClr val="accent1">
                      <a:lumMod val="50000"/>
                    </a:schemeClr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Segoe UI Semibold" panose="020B0702040204020203" pitchFamily="34" charset="0"/>
                  <a:cs typeface="Tahoma" panose="020B0604030504040204" pitchFamily="34" charset="0"/>
                </a:rPr>
                <a:t>администрации Балтийского городского округа</a:t>
              </a: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xmlns="" id="{CDBE5ABA-1851-43ED-A678-F5E81E4624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0119" y="6104888"/>
              <a:ext cx="749700" cy="766980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86853" y="6221689"/>
              <a:ext cx="457200" cy="533400"/>
            </a:xfrm>
            <a:prstGeom prst="rect">
              <a:avLst/>
            </a:prstGeom>
          </p:spPr>
        </p:pic>
        <p:sp>
          <p:nvSpPr>
            <p:cNvPr id="15" name="Нижний колонтитул 48">
              <a:extLst>
                <a:ext uri="{FF2B5EF4-FFF2-40B4-BE49-F238E27FC236}">
                  <a16:creationId xmlns:a16="http://schemas.microsoft.com/office/drawing/2014/main" xmlns="" id="{541E64BB-1CA0-4255-947E-CC3F3D308F84}"/>
                </a:ext>
              </a:extLst>
            </p:cNvPr>
            <p:cNvSpPr txBox="1">
              <a:spLocks/>
            </p:cNvSpPr>
            <p:nvPr userDrawn="1"/>
          </p:nvSpPr>
          <p:spPr bwMode="auto">
            <a:xfrm>
              <a:off x="1010915" y="6297301"/>
              <a:ext cx="3705915" cy="382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11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11113" algn="l" defTabSz="914400" rtl="0" eaLnBrk="1" latinLnBrk="0" hangingPunct="1">
                <a:spcBef>
                  <a:spcPts val="88"/>
                </a:spcBef>
              </a:pPr>
              <a:r>
                <a:rPr lang="ru-RU" altLang="ru-RU" sz="1200" b="1" kern="1200" dirty="0" smtClean="0">
                  <a:solidFill>
                    <a:schemeClr val="accent1">
                      <a:lumMod val="50000"/>
                    </a:schemeClr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Segoe UI Semibold" panose="020B0702040204020203" pitchFamily="34" charset="0"/>
                  <a:ea typeface="+mn-ea"/>
                  <a:cs typeface="Tahoma" panose="020B0604030504040204" pitchFamily="34" charset="0"/>
                </a:rPr>
                <a:t>Администрация муниципального образования</a:t>
              </a:r>
              <a:endParaRPr lang="ru-RU" altLang="ru-RU" sz="1200" b="1" kern="1200" dirty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Segoe UI Semibold" panose="020B0702040204020203" pitchFamily="34" charset="0"/>
                <a:ea typeface="+mn-ea"/>
                <a:cs typeface="Tahoma" panose="020B0604030504040204" pitchFamily="34" charset="0"/>
              </a:endParaRPr>
            </a:p>
            <a:p>
              <a:pPr marL="11113" algn="l" defTabSz="914400" rtl="0" eaLnBrk="1" latinLnBrk="0" hangingPunct="1">
                <a:spcBef>
                  <a:spcPts val="88"/>
                </a:spcBef>
              </a:pPr>
              <a:r>
                <a:rPr lang="ru-RU" altLang="ru-RU" sz="1200" b="1" kern="1200" dirty="0" smtClean="0">
                  <a:solidFill>
                    <a:schemeClr val="accent1">
                      <a:lumMod val="50000"/>
                    </a:schemeClr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Segoe UI Semibold" panose="020B0702040204020203" pitchFamily="34" charset="0"/>
                  <a:ea typeface="+mn-ea"/>
                  <a:cs typeface="Tahoma" panose="020B0604030504040204" pitchFamily="34" charset="0"/>
                </a:rPr>
                <a:t>«Балтийский городской округ»</a:t>
              </a:r>
              <a:endParaRPr lang="ru-RU" altLang="ru-RU" sz="1200" b="1" kern="1200" dirty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Segoe UI Semibold" panose="020B0702040204020203" pitchFamily="34" charset="0"/>
                <a:ea typeface="+mn-ea"/>
                <a:cs typeface="Tahoma" panose="020B0604030504040204" pitchFamily="34" charset="0"/>
              </a:endParaRPr>
            </a:p>
          </p:txBody>
        </p:sp>
      </p:grpSp>
      <p:pic>
        <p:nvPicPr>
          <p:cNvPr id="16" name="Picture 2" descr="Картинки по запросу 75 летие победы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430" y="6117347"/>
            <a:ext cx="2006040" cy="71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304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5413DE1-FA2D-44D1-BB64-46B1DA06E4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14725"/>
            <a:ext cx="12190476" cy="685714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73DFDA-C438-407F-B98C-557DE73FB7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1949"/>
            <a:ext cx="10761453" cy="721519"/>
          </a:xfrm>
          <a:prstGeom prst="rect">
            <a:avLst/>
          </a:prstGeom>
        </p:spPr>
        <p:txBody>
          <a:bodyPr/>
          <a:lstStyle>
            <a:lvl1pPr>
              <a:defRPr>
                <a:latin typeface="ProbelC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40B10E2-2618-452A-81A9-125C210F798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xmlns="" id="{2DE84AA1-2DB1-48F1-A8DA-B61F699C682D}"/>
              </a:ext>
            </a:extLst>
          </p:cNvPr>
          <p:cNvSpPr>
            <a:spLocks/>
          </p:cNvSpPr>
          <p:nvPr userDrawn="1"/>
        </p:nvSpPr>
        <p:spPr bwMode="auto">
          <a:xfrm>
            <a:off x="-57148" y="235135"/>
            <a:ext cx="10507354" cy="2029054"/>
          </a:xfrm>
          <a:custGeom>
            <a:avLst/>
            <a:gdLst>
              <a:gd name="T0" fmla="*/ 13179323 w 13178790"/>
              <a:gd name="T1" fmla="*/ 0 h 3027680"/>
              <a:gd name="T2" fmla="*/ 7536809 w 13178790"/>
              <a:gd name="T3" fmla="*/ 152 h 3027680"/>
              <a:gd name="T4" fmla="*/ 25 w 13178790"/>
              <a:gd name="T5" fmla="*/ 152 h 3027680"/>
              <a:gd name="T6" fmla="*/ 0 w 13178790"/>
              <a:gd name="T7" fmla="*/ 3027312 h 3027680"/>
              <a:gd name="T8" fmla="*/ 1129909 w 13178790"/>
              <a:gd name="T9" fmla="*/ 1441133 h 3027680"/>
              <a:gd name="T10" fmla="*/ 12840342 w 13178790"/>
              <a:gd name="T11" fmla="*/ 1441133 h 3027680"/>
              <a:gd name="T12" fmla="*/ 13122576 w 13178790"/>
              <a:gd name="T13" fmla="*/ 254201 h 3027680"/>
              <a:gd name="T14" fmla="*/ 13179323 w 13178790"/>
              <a:gd name="T15" fmla="*/ 0 h 3027680"/>
              <a:gd name="T16" fmla="*/ 12840342 w 13178790"/>
              <a:gd name="T17" fmla="*/ 1441133 h 3027680"/>
              <a:gd name="T18" fmla="*/ 1129909 w 13178790"/>
              <a:gd name="T19" fmla="*/ 1441133 h 3027680"/>
              <a:gd name="T20" fmla="*/ 12840115 w 13178790"/>
              <a:gd name="T21" fmla="*/ 1442086 h 3027680"/>
              <a:gd name="T22" fmla="*/ 12840342 w 13178790"/>
              <a:gd name="T23" fmla="*/ 1441133 h 302768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connsiteX0" fmla="*/ 13178663 w 13178663"/>
              <a:gd name="connsiteY0" fmla="*/ 0 h 2555926"/>
              <a:gd name="connsiteX1" fmla="*/ 7536421 w 13178663"/>
              <a:gd name="connsiteY1" fmla="*/ 152 h 2555926"/>
              <a:gd name="connsiteX2" fmla="*/ 0 w 13178663"/>
              <a:gd name="connsiteY2" fmla="*/ 152 h 2555926"/>
              <a:gd name="connsiteX3" fmla="*/ 21939 w 13178663"/>
              <a:gd name="connsiteY3" fmla="*/ 2555926 h 2555926"/>
              <a:gd name="connsiteX4" fmla="*/ 1129830 w 13178663"/>
              <a:gd name="connsiteY4" fmla="*/ 1441284 h 2555926"/>
              <a:gd name="connsiteX5" fmla="*/ 12839698 w 13178663"/>
              <a:gd name="connsiteY5" fmla="*/ 1441284 h 2555926"/>
              <a:gd name="connsiteX6" fmla="*/ 13121919 w 13178663"/>
              <a:gd name="connsiteY6" fmla="*/ 254228 h 2555926"/>
              <a:gd name="connsiteX7" fmla="*/ 13178663 w 13178663"/>
              <a:gd name="connsiteY7" fmla="*/ 0 h 2555926"/>
              <a:gd name="connsiteX0" fmla="*/ 12839698 w 13178663"/>
              <a:gd name="connsiteY0" fmla="*/ 1441284 h 2555926"/>
              <a:gd name="connsiteX1" fmla="*/ 1129830 w 13178663"/>
              <a:gd name="connsiteY1" fmla="*/ 1441284 h 2555926"/>
              <a:gd name="connsiteX2" fmla="*/ 12839471 w 13178663"/>
              <a:gd name="connsiteY2" fmla="*/ 1442237 h 2555926"/>
              <a:gd name="connsiteX3" fmla="*/ 12839698 w 13178663"/>
              <a:gd name="connsiteY3" fmla="*/ 1441284 h 255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78663" h="2555926">
                <a:moveTo>
                  <a:pt x="13178663" y="0"/>
                </a:moveTo>
                <a:lnTo>
                  <a:pt x="7536421" y="152"/>
                </a:lnTo>
                <a:lnTo>
                  <a:pt x="0" y="152"/>
                </a:lnTo>
                <a:lnTo>
                  <a:pt x="21939" y="2555926"/>
                </a:lnTo>
                <a:lnTo>
                  <a:pt x="1129830" y="1441284"/>
                </a:lnTo>
                <a:lnTo>
                  <a:pt x="12839698" y="1441284"/>
                </a:lnTo>
                <a:lnTo>
                  <a:pt x="13121919" y="254228"/>
                </a:lnTo>
                <a:lnTo>
                  <a:pt x="13178663" y="0"/>
                </a:lnTo>
                <a:close/>
              </a:path>
              <a:path w="13178663" h="2555926">
                <a:moveTo>
                  <a:pt x="12839698" y="1441284"/>
                </a:moveTo>
                <a:lnTo>
                  <a:pt x="1129830" y="1441284"/>
                </a:lnTo>
                <a:lnTo>
                  <a:pt x="12839471" y="1442237"/>
                </a:lnTo>
                <a:cubicBezTo>
                  <a:pt x="12839547" y="1441919"/>
                  <a:pt x="12839622" y="1441602"/>
                  <a:pt x="12839698" y="1441284"/>
                </a:cubicBezTo>
                <a:close/>
              </a:path>
            </a:pathLst>
          </a:custGeom>
          <a:solidFill>
            <a:srgbClr val="58BD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dirty="0">
              <a:latin typeface="Franklin Gothic Demi Cond" panose="020B0706030402020204" pitchFamily="34" charset="0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xmlns="" id="{1E6DAE23-B495-4D17-86CA-1C106C302362}"/>
              </a:ext>
            </a:extLst>
          </p:cNvPr>
          <p:cNvSpPr>
            <a:spLocks/>
          </p:cNvSpPr>
          <p:nvPr userDrawn="1"/>
        </p:nvSpPr>
        <p:spPr bwMode="auto">
          <a:xfrm>
            <a:off x="-57149" y="11383"/>
            <a:ext cx="11003824" cy="746263"/>
          </a:xfrm>
          <a:custGeom>
            <a:avLst/>
            <a:gdLst>
              <a:gd name="T0" fmla="*/ 13975994 w 13976350"/>
              <a:gd name="T1" fmla="*/ 0 h 1194435"/>
              <a:gd name="T2" fmla="*/ 0 w 13976350"/>
              <a:gd name="T3" fmla="*/ 0 h 1194435"/>
              <a:gd name="T4" fmla="*/ 0 w 13976350"/>
              <a:gd name="T5" fmla="*/ 1193165 h 1194435"/>
              <a:gd name="T6" fmla="*/ 13673861 w 13976350"/>
              <a:gd name="T7" fmla="*/ 1193558 h 1194435"/>
              <a:gd name="T8" fmla="*/ 13975994 w 13976350"/>
              <a:gd name="T9" fmla="*/ 0 h 11944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976350" h="1194435">
                <a:moveTo>
                  <a:pt x="13975994" y="0"/>
                </a:moveTo>
                <a:lnTo>
                  <a:pt x="0" y="0"/>
                </a:lnTo>
                <a:lnTo>
                  <a:pt x="0" y="1193800"/>
                </a:lnTo>
                <a:lnTo>
                  <a:pt x="13673861" y="1194193"/>
                </a:lnTo>
                <a:lnTo>
                  <a:pt x="13975994" y="0"/>
                </a:lnTo>
                <a:close/>
              </a:path>
            </a:pathLst>
          </a:custGeom>
          <a:solidFill>
            <a:srgbClr val="F6B6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dirty="0">
              <a:latin typeface="Franklin Gothic Demi Cond" panose="020B0706030402020204" pitchFamily="34" charset="0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xmlns="" id="{4E327302-8F18-41A8-B39E-AFC776F9E3AE}"/>
              </a:ext>
            </a:extLst>
          </p:cNvPr>
          <p:cNvSpPr>
            <a:spLocks/>
          </p:cNvSpPr>
          <p:nvPr userDrawn="1"/>
        </p:nvSpPr>
        <p:spPr bwMode="auto">
          <a:xfrm>
            <a:off x="-43545" y="760320"/>
            <a:ext cx="1497874" cy="856829"/>
          </a:xfrm>
          <a:custGeom>
            <a:avLst/>
            <a:gdLst>
              <a:gd name="T0" fmla="*/ 2425306 w 2426335"/>
              <a:gd name="T1" fmla="*/ 0 h 1123950"/>
              <a:gd name="T2" fmla="*/ 76 w 2426335"/>
              <a:gd name="T3" fmla="*/ 63 h 1123950"/>
              <a:gd name="T4" fmla="*/ 0 w 2426335"/>
              <a:gd name="T5" fmla="*/ 1123581 h 1123950"/>
              <a:gd name="T6" fmla="*/ 1923939 w 2426335"/>
              <a:gd name="T7" fmla="*/ 1123543 h 1123950"/>
              <a:gd name="T8" fmla="*/ 2425306 w 2426335"/>
              <a:gd name="T9" fmla="*/ 0 h 11239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26335" h="1123950">
                <a:moveTo>
                  <a:pt x="2425941" y="0"/>
                </a:moveTo>
                <a:lnTo>
                  <a:pt x="76" y="63"/>
                </a:lnTo>
                <a:lnTo>
                  <a:pt x="0" y="1123581"/>
                </a:lnTo>
                <a:lnTo>
                  <a:pt x="1924443" y="1123543"/>
                </a:lnTo>
                <a:lnTo>
                  <a:pt x="2425941" y="0"/>
                </a:lnTo>
                <a:close/>
              </a:path>
            </a:pathLst>
          </a:custGeom>
          <a:solidFill>
            <a:srgbClr val="F496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dirty="0">
              <a:latin typeface="Franklin Gothic Demi Cond" panose="020B0706030402020204" pitchFamily="34" charset="0"/>
            </a:endParaRPr>
          </a:p>
        </p:txBody>
      </p:sp>
      <p:pic>
        <p:nvPicPr>
          <p:cNvPr id="9" name="Picture 2" descr="Картинки по запросу 75 летие победы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1" b="97719" l="20456" r="74984">
                        <a14:foregroundMark x1="38241" y1="15966" x2="42410" y2="14646"/>
                        <a14:foregroundMark x1="40977" y1="51741" x2="41368" y2="34574"/>
                        <a14:foregroundMark x1="54528" y1="21729" x2="59023" y2="14046"/>
                        <a14:foregroundMark x1="29902" y1="76711" x2="29902" y2="71549"/>
                        <a14:foregroundMark x1="39609" y1="81152" x2="41694" y2="76110"/>
                        <a14:foregroundMark x1="45537" y1="80552" x2="45537" y2="76110"/>
                        <a14:foregroundMark x1="47948" y1="77311" x2="47948" y2="72869"/>
                        <a14:foregroundMark x1="54202" y1="79232" x2="54202" y2="73469"/>
                        <a14:foregroundMark x1="62541" y1="79232" x2="62541" y2="74190"/>
                        <a14:foregroundMark x1="67036" y1="80552" x2="66645" y2="74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46" r="22923"/>
          <a:stretch/>
        </p:blipFill>
        <p:spPr bwMode="auto">
          <a:xfrm>
            <a:off x="10711388" y="-8709"/>
            <a:ext cx="1471749" cy="136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xmlns="" id="{E7367A9B-1394-4976-8456-DA8FA2A3ACBD}"/>
              </a:ext>
            </a:extLst>
          </p:cNvPr>
          <p:cNvSpPr/>
          <p:nvPr userDrawn="1"/>
        </p:nvSpPr>
        <p:spPr>
          <a:xfrm>
            <a:off x="-57150" y="6115050"/>
            <a:ext cx="12249150" cy="74667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38000">
                <a:schemeClr val="accent5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/>
            </a:solidFill>
          </a:ln>
          <a:effectLst/>
        </p:spPr>
        <p:txBody>
          <a:bodyPr lIns="0" tIns="0" rIns="0" bIns="0"/>
          <a:lstStyle/>
          <a:p>
            <a:pPr defTabSz="913596"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186853" y="6104888"/>
            <a:ext cx="11812966" cy="766980"/>
            <a:chOff x="186853" y="6104888"/>
            <a:chExt cx="11812966" cy="766980"/>
          </a:xfrm>
        </p:grpSpPr>
        <p:sp>
          <p:nvSpPr>
            <p:cNvPr id="12" name="Нижний колонтитул 48">
              <a:extLst>
                <a:ext uri="{FF2B5EF4-FFF2-40B4-BE49-F238E27FC236}">
                  <a16:creationId xmlns:a16="http://schemas.microsoft.com/office/drawing/2014/main" xmlns="" id="{541E64BB-1CA0-4255-947E-CC3F3D308F84}"/>
                </a:ext>
              </a:extLst>
            </p:cNvPr>
            <p:cNvSpPr txBox="1">
              <a:spLocks/>
            </p:cNvSpPr>
            <p:nvPr userDrawn="1"/>
          </p:nvSpPr>
          <p:spPr bwMode="auto">
            <a:xfrm>
              <a:off x="7503155" y="6326189"/>
              <a:ext cx="3705915" cy="382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11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defTabSz="914400" eaLnBrk="1" hangingPunct="1">
                <a:spcBef>
                  <a:spcPts val="88"/>
                </a:spcBef>
              </a:pPr>
              <a:r>
                <a:rPr lang="ru-RU" altLang="ru-RU" sz="1200" b="1" dirty="0">
                  <a:solidFill>
                    <a:schemeClr val="accent1">
                      <a:lumMod val="50000"/>
                    </a:schemeClr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Segoe UI Semibold" panose="020B0702040204020203" pitchFamily="34" charset="0"/>
                  <a:cs typeface="Tahoma" panose="020B0604030504040204" pitchFamily="34" charset="0"/>
                </a:rPr>
                <a:t>Управление образования</a:t>
              </a:r>
            </a:p>
            <a:p>
              <a:pPr algn="r" defTabSz="914400" eaLnBrk="1" hangingPunct="1">
                <a:spcBef>
                  <a:spcPts val="88"/>
                </a:spcBef>
              </a:pPr>
              <a:r>
                <a:rPr lang="ru-RU" altLang="ru-RU" sz="1200" b="1" dirty="0">
                  <a:solidFill>
                    <a:schemeClr val="accent1">
                      <a:lumMod val="50000"/>
                    </a:schemeClr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Segoe UI Semibold" panose="020B0702040204020203" pitchFamily="34" charset="0"/>
                  <a:cs typeface="Tahoma" panose="020B0604030504040204" pitchFamily="34" charset="0"/>
                </a:rPr>
                <a:t>администрации Балтийского городского округа</a:t>
              </a: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xmlns="" id="{CDBE5ABA-1851-43ED-A678-F5E81E4624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0119" y="6104888"/>
              <a:ext cx="749700" cy="766980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86853" y="6221689"/>
              <a:ext cx="457200" cy="533400"/>
            </a:xfrm>
            <a:prstGeom prst="rect">
              <a:avLst/>
            </a:prstGeom>
          </p:spPr>
        </p:pic>
        <p:sp>
          <p:nvSpPr>
            <p:cNvPr id="15" name="Нижний колонтитул 48">
              <a:extLst>
                <a:ext uri="{FF2B5EF4-FFF2-40B4-BE49-F238E27FC236}">
                  <a16:creationId xmlns:a16="http://schemas.microsoft.com/office/drawing/2014/main" xmlns="" id="{541E64BB-1CA0-4255-947E-CC3F3D308F84}"/>
                </a:ext>
              </a:extLst>
            </p:cNvPr>
            <p:cNvSpPr txBox="1">
              <a:spLocks/>
            </p:cNvSpPr>
            <p:nvPr userDrawn="1"/>
          </p:nvSpPr>
          <p:spPr bwMode="auto">
            <a:xfrm>
              <a:off x="1010915" y="6297301"/>
              <a:ext cx="3705915" cy="382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11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11113" algn="l" defTabSz="914400" rtl="0" eaLnBrk="1" latinLnBrk="0" hangingPunct="1">
                <a:spcBef>
                  <a:spcPts val="88"/>
                </a:spcBef>
              </a:pPr>
              <a:r>
                <a:rPr lang="ru-RU" altLang="ru-RU" sz="1200" b="1" kern="1200" dirty="0" smtClean="0">
                  <a:solidFill>
                    <a:schemeClr val="accent1">
                      <a:lumMod val="50000"/>
                    </a:schemeClr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Segoe UI Semibold" panose="020B0702040204020203" pitchFamily="34" charset="0"/>
                  <a:ea typeface="+mn-ea"/>
                  <a:cs typeface="Tahoma" panose="020B0604030504040204" pitchFamily="34" charset="0"/>
                </a:rPr>
                <a:t>Администрация муниципального образования</a:t>
              </a:r>
              <a:endParaRPr lang="ru-RU" altLang="ru-RU" sz="1200" b="1" kern="1200" dirty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Segoe UI Semibold" panose="020B0702040204020203" pitchFamily="34" charset="0"/>
                <a:ea typeface="+mn-ea"/>
                <a:cs typeface="Tahoma" panose="020B0604030504040204" pitchFamily="34" charset="0"/>
              </a:endParaRPr>
            </a:p>
            <a:p>
              <a:pPr marL="11113" algn="l" defTabSz="914400" rtl="0" eaLnBrk="1" latinLnBrk="0" hangingPunct="1">
                <a:spcBef>
                  <a:spcPts val="88"/>
                </a:spcBef>
              </a:pPr>
              <a:r>
                <a:rPr lang="ru-RU" altLang="ru-RU" sz="1200" b="1" kern="1200" dirty="0" smtClean="0">
                  <a:solidFill>
                    <a:schemeClr val="accent1">
                      <a:lumMod val="50000"/>
                    </a:schemeClr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Segoe UI Semibold" panose="020B0702040204020203" pitchFamily="34" charset="0"/>
                  <a:ea typeface="+mn-ea"/>
                  <a:cs typeface="Tahoma" panose="020B0604030504040204" pitchFamily="34" charset="0"/>
                </a:rPr>
                <a:t>«Балтийский городской округ»</a:t>
              </a:r>
              <a:endParaRPr lang="ru-RU" altLang="ru-RU" sz="1200" b="1" kern="1200" dirty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Segoe UI Semibold" panose="020B0702040204020203" pitchFamily="34" charset="0"/>
                <a:ea typeface="+mn-ea"/>
                <a:cs typeface="Tahoma" panose="020B0604030504040204" pitchFamily="34" charset="0"/>
              </a:endParaRPr>
            </a:p>
          </p:txBody>
        </p:sp>
      </p:grpSp>
      <p:pic>
        <p:nvPicPr>
          <p:cNvPr id="16" name="Picture 2" descr="Картинки по запросу 75 летие победы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430" y="6117347"/>
            <a:ext cx="2006040" cy="71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Заголовок 3"/>
          <p:cNvSpPr txBox="1">
            <a:spLocks/>
          </p:cNvSpPr>
          <p:nvPr userDrawn="1"/>
        </p:nvSpPr>
        <p:spPr>
          <a:xfrm>
            <a:off x="-67880" y="39536"/>
            <a:ext cx="10761453" cy="721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effectLst/>
                <a:latin typeface="Franklin Gothic Demi Cond" panose="020B07060304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НАПРАВЛЕНИЯ ДЕЯТЕЛЬНОСТИ МУНИЦИПАЛИТЕТА ПО ПОДГОТОВКЕ И ПРОВЕДЕНИЮ ПРАЗДНОВАНИЯ 75-ЛЕТИЯ В ВОВ 1941-1945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гг.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3417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73DFDA-C438-407F-B98C-557DE73FB7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20277"/>
            <a:ext cx="10761453" cy="721519"/>
          </a:xfrm>
          <a:prstGeom prst="rect">
            <a:avLst/>
          </a:prstGeom>
        </p:spPr>
        <p:txBody>
          <a:bodyPr/>
          <a:lstStyle>
            <a:lvl1pPr>
              <a:defRPr>
                <a:latin typeface="ProbelC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40B10E2-2618-452A-81A9-125C210F798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51893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4">
            <a:extLst>
              <a:ext uri="{FF2B5EF4-FFF2-40B4-BE49-F238E27FC236}">
                <a16:creationId xmlns:a16="http://schemas.microsoft.com/office/drawing/2014/main" xmlns="" id="{B3933176-D314-4F30-BE82-15F146D58517}"/>
              </a:ext>
            </a:extLst>
          </p:cNvPr>
          <p:cNvSpPr>
            <a:spLocks/>
          </p:cNvSpPr>
          <p:nvPr userDrawn="1"/>
        </p:nvSpPr>
        <p:spPr bwMode="auto">
          <a:xfrm>
            <a:off x="-80554" y="0"/>
            <a:ext cx="11003824" cy="1129476"/>
          </a:xfrm>
          <a:custGeom>
            <a:avLst/>
            <a:gdLst>
              <a:gd name="T0" fmla="*/ 13975994 w 13976350"/>
              <a:gd name="T1" fmla="*/ 0 h 1194435"/>
              <a:gd name="T2" fmla="*/ 0 w 13976350"/>
              <a:gd name="T3" fmla="*/ 0 h 1194435"/>
              <a:gd name="T4" fmla="*/ 0 w 13976350"/>
              <a:gd name="T5" fmla="*/ 1193165 h 1194435"/>
              <a:gd name="T6" fmla="*/ 13673861 w 13976350"/>
              <a:gd name="T7" fmla="*/ 1193558 h 1194435"/>
              <a:gd name="T8" fmla="*/ 13975994 w 13976350"/>
              <a:gd name="T9" fmla="*/ 0 h 11944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976350" h="1194435">
                <a:moveTo>
                  <a:pt x="13975994" y="0"/>
                </a:moveTo>
                <a:lnTo>
                  <a:pt x="0" y="0"/>
                </a:lnTo>
                <a:lnTo>
                  <a:pt x="0" y="1193800"/>
                </a:lnTo>
                <a:lnTo>
                  <a:pt x="13673861" y="1194193"/>
                </a:lnTo>
                <a:lnTo>
                  <a:pt x="13975994" y="0"/>
                </a:lnTo>
                <a:close/>
              </a:path>
            </a:pathLst>
          </a:custGeom>
          <a:solidFill>
            <a:srgbClr val="AAD8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27CAC01-CA1C-4ADA-B8D0-BDDEF9D0157C}"/>
              </a:ext>
            </a:extLst>
          </p:cNvPr>
          <p:cNvSpPr/>
          <p:nvPr userDrawn="1"/>
        </p:nvSpPr>
        <p:spPr>
          <a:xfrm>
            <a:off x="-102326" y="1384661"/>
            <a:ext cx="4624252" cy="1227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40B10E2-2618-452A-81A9-125C210F7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15DEA660-C67A-42AC-930A-5AF9E0DFE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0277"/>
            <a:ext cx="10761453" cy="72151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effectLst/>
                <a:latin typeface="ProbelC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81508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1">
            <a:extLst>
              <a:ext uri="{FF2B5EF4-FFF2-40B4-BE49-F238E27FC236}">
                <a16:creationId xmlns:a16="http://schemas.microsoft.com/office/drawing/2014/main" xmlns="" id="{8DD70684-4215-464D-A23C-CD237847E6EC}"/>
              </a:ext>
            </a:extLst>
          </p:cNvPr>
          <p:cNvSpPr>
            <a:spLocks/>
          </p:cNvSpPr>
          <p:nvPr userDrawn="1"/>
        </p:nvSpPr>
        <p:spPr bwMode="auto">
          <a:xfrm>
            <a:off x="890835" y="922529"/>
            <a:ext cx="2188914" cy="5889328"/>
          </a:xfrm>
          <a:custGeom>
            <a:avLst/>
            <a:gdLst>
              <a:gd name="T0" fmla="*/ 5551246 w 5551169"/>
              <a:gd name="T1" fmla="*/ 0 h 5438775"/>
              <a:gd name="T2" fmla="*/ 0 w 5551169"/>
              <a:gd name="T3" fmla="*/ 5438419 h 5438775"/>
              <a:gd name="T4" fmla="*/ 3686500 w 5551169"/>
              <a:gd name="T5" fmla="*/ 4629607 h 5438775"/>
              <a:gd name="T6" fmla="*/ 5551246 w 5551169"/>
              <a:gd name="T7" fmla="*/ 0 h 5438775"/>
              <a:gd name="T8" fmla="*/ 0 60000 65536"/>
              <a:gd name="T9" fmla="*/ 0 60000 65536"/>
              <a:gd name="T10" fmla="*/ 0 60000 65536"/>
              <a:gd name="T11" fmla="*/ 0 60000 65536"/>
              <a:gd name="connsiteX0" fmla="*/ 3228328 w 3228329"/>
              <a:gd name="connsiteY0" fmla="*/ 0 h 4629607"/>
              <a:gd name="connsiteX1" fmla="*/ 0 w 3228329"/>
              <a:gd name="connsiteY1" fmla="*/ 4440070 h 4629607"/>
              <a:gd name="connsiteX2" fmla="*/ 1363689 w 3228329"/>
              <a:gd name="connsiteY2" fmla="*/ 4629607 h 4629607"/>
              <a:gd name="connsiteX3" fmla="*/ 3228328 w 3228329"/>
              <a:gd name="connsiteY3" fmla="*/ 0 h 4629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8329" h="4629607">
                <a:moveTo>
                  <a:pt x="3228328" y="0"/>
                </a:moveTo>
                <a:lnTo>
                  <a:pt x="0" y="4440070"/>
                </a:lnTo>
                <a:lnTo>
                  <a:pt x="1363689" y="4629607"/>
                </a:lnTo>
                <a:lnTo>
                  <a:pt x="3228328" y="0"/>
                </a:lnTo>
                <a:close/>
              </a:path>
            </a:pathLst>
          </a:custGeom>
          <a:solidFill>
            <a:srgbClr val="F496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dirty="0"/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xmlns="" id="{39A90CEC-6E14-4043-B7E2-611F6F9A91A1}"/>
              </a:ext>
            </a:extLst>
          </p:cNvPr>
          <p:cNvSpPr>
            <a:spLocks/>
          </p:cNvSpPr>
          <p:nvPr userDrawn="1"/>
        </p:nvSpPr>
        <p:spPr bwMode="auto">
          <a:xfrm>
            <a:off x="-64144" y="1115725"/>
            <a:ext cx="3082244" cy="4897569"/>
          </a:xfrm>
          <a:custGeom>
            <a:avLst/>
            <a:gdLst>
              <a:gd name="T0" fmla="*/ 2425306 w 2426335"/>
              <a:gd name="T1" fmla="*/ 0 h 1123950"/>
              <a:gd name="T2" fmla="*/ 76 w 2426335"/>
              <a:gd name="T3" fmla="*/ 63 h 1123950"/>
              <a:gd name="T4" fmla="*/ 0 w 2426335"/>
              <a:gd name="T5" fmla="*/ 1123581 h 1123950"/>
              <a:gd name="T6" fmla="*/ 1923939 w 2426335"/>
              <a:gd name="T7" fmla="*/ 1123543 h 1123950"/>
              <a:gd name="T8" fmla="*/ 2425306 w 2426335"/>
              <a:gd name="T9" fmla="*/ 0 h 11239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connsiteX0" fmla="*/ 2425941 w 2425941"/>
              <a:gd name="connsiteY0" fmla="*/ 0 h 1418701"/>
              <a:gd name="connsiteX1" fmla="*/ 76 w 2425941"/>
              <a:gd name="connsiteY1" fmla="*/ 63 h 1418701"/>
              <a:gd name="connsiteX2" fmla="*/ 0 w 2425941"/>
              <a:gd name="connsiteY2" fmla="*/ 1123581 h 1418701"/>
              <a:gd name="connsiteX3" fmla="*/ 1039050 w 2425941"/>
              <a:gd name="connsiteY3" fmla="*/ 1418701 h 1418701"/>
              <a:gd name="connsiteX4" fmla="*/ 2425941 w 2425941"/>
              <a:gd name="connsiteY4" fmla="*/ 0 h 1418701"/>
              <a:gd name="connsiteX0" fmla="*/ 2425866 w 2425866"/>
              <a:gd name="connsiteY0" fmla="*/ 0 h 1418740"/>
              <a:gd name="connsiteX1" fmla="*/ 1 w 2425866"/>
              <a:gd name="connsiteY1" fmla="*/ 63 h 1418740"/>
              <a:gd name="connsiteX2" fmla="*/ 23224 w 2425866"/>
              <a:gd name="connsiteY2" fmla="*/ 1418740 h 1418740"/>
              <a:gd name="connsiteX3" fmla="*/ 1038975 w 2425866"/>
              <a:gd name="connsiteY3" fmla="*/ 1418701 h 1418740"/>
              <a:gd name="connsiteX4" fmla="*/ 2425866 w 2425866"/>
              <a:gd name="connsiteY4" fmla="*/ 0 h 141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866" h="1418740">
                <a:moveTo>
                  <a:pt x="2425866" y="0"/>
                </a:moveTo>
                <a:lnTo>
                  <a:pt x="1" y="63"/>
                </a:lnTo>
                <a:cubicBezTo>
                  <a:pt x="-24" y="374569"/>
                  <a:pt x="23249" y="1044234"/>
                  <a:pt x="23224" y="1418740"/>
                </a:cubicBezTo>
                <a:lnTo>
                  <a:pt x="1038975" y="1418701"/>
                </a:lnTo>
                <a:lnTo>
                  <a:pt x="2425866" y="0"/>
                </a:lnTo>
                <a:close/>
              </a:path>
            </a:pathLst>
          </a:custGeom>
          <a:solidFill>
            <a:srgbClr val="58BD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dirty="0"/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xmlns="" id="{39A783FD-3F44-4791-BC52-1A834E23ED48}"/>
              </a:ext>
            </a:extLst>
          </p:cNvPr>
          <p:cNvSpPr>
            <a:spLocks/>
          </p:cNvSpPr>
          <p:nvPr userDrawn="1"/>
        </p:nvSpPr>
        <p:spPr bwMode="auto">
          <a:xfrm>
            <a:off x="-123650" y="4498691"/>
            <a:ext cx="1881298" cy="1610873"/>
          </a:xfrm>
          <a:custGeom>
            <a:avLst/>
            <a:gdLst>
              <a:gd name="T0" fmla="*/ 0 w 2713990"/>
              <a:gd name="T1" fmla="*/ 0 h 3834765"/>
              <a:gd name="T2" fmla="*/ 2714307 w 2713990"/>
              <a:gd name="T3" fmla="*/ 3833597 h 3834765"/>
              <a:gd name="T4" fmla="*/ 2714307 w 2713990"/>
              <a:gd name="T5" fmla="*/ 1355096 h 3834765"/>
              <a:gd name="T6" fmla="*/ 0 w 2713990"/>
              <a:gd name="T7" fmla="*/ 0 h 3834765"/>
              <a:gd name="T8" fmla="*/ 0 60000 65536"/>
              <a:gd name="T9" fmla="*/ 0 60000 65536"/>
              <a:gd name="T10" fmla="*/ 0 60000 65536"/>
              <a:gd name="T11" fmla="*/ 0 60000 65536"/>
              <a:gd name="connsiteX0" fmla="*/ 0 w 3276230"/>
              <a:gd name="connsiteY0" fmla="*/ 0 h 3834549"/>
              <a:gd name="connsiteX1" fmla="*/ 2713672 w 3276230"/>
              <a:gd name="connsiteY1" fmla="*/ 3834549 h 3834549"/>
              <a:gd name="connsiteX2" fmla="*/ 3276230 w 3276230"/>
              <a:gd name="connsiteY2" fmla="*/ 1599401 h 3834549"/>
              <a:gd name="connsiteX3" fmla="*/ 0 w 3276230"/>
              <a:gd name="connsiteY3" fmla="*/ 0 h 3834549"/>
              <a:gd name="connsiteX0" fmla="*/ 0 w 3346551"/>
              <a:gd name="connsiteY0" fmla="*/ 0 h 3834549"/>
              <a:gd name="connsiteX1" fmla="*/ 2713672 w 3346551"/>
              <a:gd name="connsiteY1" fmla="*/ 3834549 h 3834549"/>
              <a:gd name="connsiteX2" fmla="*/ 3346551 w 3346551"/>
              <a:gd name="connsiteY2" fmla="*/ 1721386 h 3834549"/>
              <a:gd name="connsiteX3" fmla="*/ 0 w 3346551"/>
              <a:gd name="connsiteY3" fmla="*/ 0 h 3834549"/>
              <a:gd name="connsiteX0" fmla="*/ 0 w 2115955"/>
              <a:gd name="connsiteY0" fmla="*/ 0 h 2330067"/>
              <a:gd name="connsiteX1" fmla="*/ 1483076 w 2115955"/>
              <a:gd name="connsiteY1" fmla="*/ 2330067 h 2330067"/>
              <a:gd name="connsiteX2" fmla="*/ 2115955 w 2115955"/>
              <a:gd name="connsiteY2" fmla="*/ 216904 h 2330067"/>
              <a:gd name="connsiteX3" fmla="*/ 0 w 2115955"/>
              <a:gd name="connsiteY3" fmla="*/ 0 h 2330067"/>
              <a:gd name="connsiteX0" fmla="*/ 0 w 2186275"/>
              <a:gd name="connsiteY0" fmla="*/ 0 h 2330067"/>
              <a:gd name="connsiteX1" fmla="*/ 1483076 w 2186275"/>
              <a:gd name="connsiteY1" fmla="*/ 2330067 h 2330067"/>
              <a:gd name="connsiteX2" fmla="*/ 2186275 w 2186275"/>
              <a:gd name="connsiteY2" fmla="*/ 216904 h 2330067"/>
              <a:gd name="connsiteX3" fmla="*/ 0 w 2186275"/>
              <a:gd name="connsiteY3" fmla="*/ 0 h 2330067"/>
              <a:gd name="connsiteX0" fmla="*/ 0 w 2186275"/>
              <a:gd name="connsiteY0" fmla="*/ 0 h 2514552"/>
              <a:gd name="connsiteX1" fmla="*/ 1583631 w 2186275"/>
              <a:gd name="connsiteY1" fmla="*/ 2514552 h 2514552"/>
              <a:gd name="connsiteX2" fmla="*/ 2186275 w 2186275"/>
              <a:gd name="connsiteY2" fmla="*/ 216904 h 2514552"/>
              <a:gd name="connsiteX3" fmla="*/ 0 w 2186275"/>
              <a:gd name="connsiteY3" fmla="*/ 0 h 2514552"/>
              <a:gd name="connsiteX0" fmla="*/ 0 w 2220213"/>
              <a:gd name="connsiteY0" fmla="*/ 0 h 2514552"/>
              <a:gd name="connsiteX1" fmla="*/ 1583631 w 2220213"/>
              <a:gd name="connsiteY1" fmla="*/ 2514552 h 2514552"/>
              <a:gd name="connsiteX2" fmla="*/ 2220213 w 2220213"/>
              <a:gd name="connsiteY2" fmla="*/ 216904 h 2514552"/>
              <a:gd name="connsiteX3" fmla="*/ 0 w 2220213"/>
              <a:gd name="connsiteY3" fmla="*/ 0 h 2514552"/>
              <a:gd name="connsiteX0" fmla="*/ 0 w 2220213"/>
              <a:gd name="connsiteY0" fmla="*/ 0 h 2507140"/>
              <a:gd name="connsiteX1" fmla="*/ 1600600 w 2220213"/>
              <a:gd name="connsiteY1" fmla="*/ 2507140 h 2507140"/>
              <a:gd name="connsiteX2" fmla="*/ 2220213 w 2220213"/>
              <a:gd name="connsiteY2" fmla="*/ 216904 h 2507140"/>
              <a:gd name="connsiteX3" fmla="*/ 0 w 2220213"/>
              <a:gd name="connsiteY3" fmla="*/ 0 h 2507140"/>
              <a:gd name="connsiteX0" fmla="*/ 0 w 2234355"/>
              <a:gd name="connsiteY0" fmla="*/ 0 h 2507140"/>
              <a:gd name="connsiteX1" fmla="*/ 1600600 w 2234355"/>
              <a:gd name="connsiteY1" fmla="*/ 2507140 h 2507140"/>
              <a:gd name="connsiteX2" fmla="*/ 2234355 w 2234355"/>
              <a:gd name="connsiteY2" fmla="*/ 224317 h 2507140"/>
              <a:gd name="connsiteX3" fmla="*/ 0 w 2234355"/>
              <a:gd name="connsiteY3" fmla="*/ 0 h 2507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4355" h="2507140">
                <a:moveTo>
                  <a:pt x="0" y="0"/>
                </a:moveTo>
                <a:lnTo>
                  <a:pt x="1600600" y="2507140"/>
                </a:lnTo>
                <a:lnTo>
                  <a:pt x="2234355" y="224317"/>
                </a:lnTo>
                <a:lnTo>
                  <a:pt x="0" y="0"/>
                </a:lnTo>
                <a:close/>
              </a:path>
            </a:pathLst>
          </a:custGeom>
          <a:solidFill>
            <a:srgbClr val="AAD8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dirty="0"/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xmlns="" id="{3573560B-174F-4FE0-B529-AEA6032DED7D}"/>
              </a:ext>
            </a:extLst>
          </p:cNvPr>
          <p:cNvSpPr>
            <a:spLocks/>
          </p:cNvSpPr>
          <p:nvPr userDrawn="1"/>
        </p:nvSpPr>
        <p:spPr bwMode="auto">
          <a:xfrm>
            <a:off x="-75541" y="4556831"/>
            <a:ext cx="1314954" cy="1568911"/>
          </a:xfrm>
          <a:custGeom>
            <a:avLst/>
            <a:gdLst>
              <a:gd name="T0" fmla="*/ 4756427 w 7470140"/>
              <a:gd name="T1" fmla="*/ 0 h 3834765"/>
              <a:gd name="T2" fmla="*/ 0 w 7470140"/>
              <a:gd name="T3" fmla="*/ 3833597 h 3834765"/>
              <a:gd name="T4" fmla="*/ 7470330 w 7470140"/>
              <a:gd name="T5" fmla="*/ 3833597 h 3834765"/>
              <a:gd name="T6" fmla="*/ 4756427 w 7470140"/>
              <a:gd name="T7" fmla="*/ 0 h 3834765"/>
              <a:gd name="T8" fmla="*/ 0 60000 65536"/>
              <a:gd name="T9" fmla="*/ 0 60000 65536"/>
              <a:gd name="T10" fmla="*/ 0 60000 65536"/>
              <a:gd name="T11" fmla="*/ 0 60000 65536"/>
              <a:gd name="connsiteX0" fmla="*/ 4756023 w 6309247"/>
              <a:gd name="connsiteY0" fmla="*/ 0 h 3834549"/>
              <a:gd name="connsiteX1" fmla="*/ 0 w 6309247"/>
              <a:gd name="connsiteY1" fmla="*/ 3834549 h 3834549"/>
              <a:gd name="connsiteX2" fmla="*/ 6309247 w 6309247"/>
              <a:gd name="connsiteY2" fmla="*/ 2208080 h 3834549"/>
              <a:gd name="connsiteX3" fmla="*/ 4756023 w 6309247"/>
              <a:gd name="connsiteY3" fmla="*/ 0 h 3834549"/>
              <a:gd name="connsiteX0" fmla="*/ 8735 w 1561959"/>
              <a:gd name="connsiteY0" fmla="*/ 0 h 2492712"/>
              <a:gd name="connsiteX1" fmla="*/ 0 w 1561959"/>
              <a:gd name="connsiteY1" fmla="*/ 2492712 h 2492712"/>
              <a:gd name="connsiteX2" fmla="*/ 1561959 w 1561959"/>
              <a:gd name="connsiteY2" fmla="*/ 2208080 h 2492712"/>
              <a:gd name="connsiteX3" fmla="*/ 8735 w 1561959"/>
              <a:gd name="connsiteY3" fmla="*/ 0 h 2492712"/>
              <a:gd name="connsiteX0" fmla="*/ 8735 w 1561959"/>
              <a:gd name="connsiteY0" fmla="*/ 0 h 2492712"/>
              <a:gd name="connsiteX1" fmla="*/ 0 w 1561959"/>
              <a:gd name="connsiteY1" fmla="*/ 2492712 h 2492712"/>
              <a:gd name="connsiteX2" fmla="*/ 1561959 w 1561959"/>
              <a:gd name="connsiteY2" fmla="*/ 2492712 h 2492712"/>
              <a:gd name="connsiteX3" fmla="*/ 8735 w 1561959"/>
              <a:gd name="connsiteY3" fmla="*/ 0 h 2492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1959" h="2492712">
                <a:moveTo>
                  <a:pt x="8735" y="0"/>
                </a:moveTo>
                <a:cubicBezTo>
                  <a:pt x="5823" y="830904"/>
                  <a:pt x="2912" y="1661808"/>
                  <a:pt x="0" y="2492712"/>
                </a:cubicBezTo>
                <a:lnTo>
                  <a:pt x="1561959" y="2492712"/>
                </a:lnTo>
                <a:lnTo>
                  <a:pt x="8735" y="0"/>
                </a:lnTo>
                <a:close/>
              </a:path>
            </a:pathLst>
          </a:custGeom>
          <a:solidFill>
            <a:srgbClr val="87CBC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dirty="0"/>
          </a:p>
        </p:txBody>
      </p:sp>
      <p:sp>
        <p:nvSpPr>
          <p:cNvPr id="17" name="object 10">
            <a:extLst>
              <a:ext uri="{FF2B5EF4-FFF2-40B4-BE49-F238E27FC236}">
                <a16:creationId xmlns:a16="http://schemas.microsoft.com/office/drawing/2014/main" xmlns="" id="{86654060-15E2-4D60-B5D2-6B1CE86D6AB5}"/>
              </a:ext>
            </a:extLst>
          </p:cNvPr>
          <p:cNvSpPr>
            <a:spLocks/>
          </p:cNvSpPr>
          <p:nvPr userDrawn="1"/>
        </p:nvSpPr>
        <p:spPr bwMode="auto">
          <a:xfrm rot="20472371">
            <a:off x="1003147" y="4761539"/>
            <a:ext cx="981428" cy="1217970"/>
          </a:xfrm>
          <a:custGeom>
            <a:avLst/>
            <a:gdLst>
              <a:gd name="T0" fmla="*/ 1864958 w 1864994"/>
              <a:gd name="T1" fmla="*/ 0 h 4629785"/>
              <a:gd name="T2" fmla="*/ 0 w 1864994"/>
              <a:gd name="T3" fmla="*/ 4628972 h 4629785"/>
              <a:gd name="T4" fmla="*/ 1864958 w 1864994"/>
              <a:gd name="T5" fmla="*/ 4211808 h 4629785"/>
              <a:gd name="T6" fmla="*/ 1864958 w 1864994"/>
              <a:gd name="T7" fmla="*/ 0 h 4629785"/>
              <a:gd name="T8" fmla="*/ 0 60000 65536"/>
              <a:gd name="T9" fmla="*/ 0 60000 65536"/>
              <a:gd name="T10" fmla="*/ 0 60000 65536"/>
              <a:gd name="T11" fmla="*/ 0 60000 65536"/>
              <a:gd name="connsiteX0" fmla="*/ 2159558 w 2159559"/>
              <a:gd name="connsiteY0" fmla="*/ -1 h 3129369"/>
              <a:gd name="connsiteX1" fmla="*/ 0 w 2159559"/>
              <a:gd name="connsiteY1" fmla="*/ 3129369 h 3129369"/>
              <a:gd name="connsiteX2" fmla="*/ 1864639 w 2159559"/>
              <a:gd name="connsiteY2" fmla="*/ 2712148 h 3129369"/>
              <a:gd name="connsiteX3" fmla="*/ 2159558 w 2159559"/>
              <a:gd name="connsiteY3" fmla="*/ -1 h 3129369"/>
              <a:gd name="connsiteX0" fmla="*/ 2159558 w 2159557"/>
              <a:gd name="connsiteY0" fmla="*/ -1 h 3129369"/>
              <a:gd name="connsiteX1" fmla="*/ 0 w 2159557"/>
              <a:gd name="connsiteY1" fmla="*/ 3129369 h 3129369"/>
              <a:gd name="connsiteX2" fmla="*/ 2147799 w 2159557"/>
              <a:gd name="connsiteY2" fmla="*/ 2627757 h 3129369"/>
              <a:gd name="connsiteX3" fmla="*/ 2159558 w 2159557"/>
              <a:gd name="connsiteY3" fmla="*/ -1 h 3129369"/>
              <a:gd name="connsiteX0" fmla="*/ 1874847 w 1874847"/>
              <a:gd name="connsiteY0" fmla="*/ -1 h 3216260"/>
              <a:gd name="connsiteX1" fmla="*/ 1 w 1874847"/>
              <a:gd name="connsiteY1" fmla="*/ 3216260 h 3216260"/>
              <a:gd name="connsiteX2" fmla="*/ 1863088 w 1874847"/>
              <a:gd name="connsiteY2" fmla="*/ 2627757 h 3216260"/>
              <a:gd name="connsiteX3" fmla="*/ 1874847 w 1874847"/>
              <a:gd name="connsiteY3" fmla="*/ -1 h 3216260"/>
              <a:gd name="connsiteX0" fmla="*/ 1847671 w 1847671"/>
              <a:gd name="connsiteY0" fmla="*/ -1 h 3222430"/>
              <a:gd name="connsiteX1" fmla="*/ 1 w 1847671"/>
              <a:gd name="connsiteY1" fmla="*/ 3222430 h 3222430"/>
              <a:gd name="connsiteX2" fmla="*/ 1835912 w 1847671"/>
              <a:gd name="connsiteY2" fmla="*/ 2627757 h 3222430"/>
              <a:gd name="connsiteX3" fmla="*/ 1847671 w 1847671"/>
              <a:gd name="connsiteY3" fmla="*/ -1 h 3222430"/>
              <a:gd name="connsiteX0" fmla="*/ 1866184 w 1866184"/>
              <a:gd name="connsiteY0" fmla="*/ 1 h 3200504"/>
              <a:gd name="connsiteX1" fmla="*/ -1 w 1866184"/>
              <a:gd name="connsiteY1" fmla="*/ 3200504 h 3200504"/>
              <a:gd name="connsiteX2" fmla="*/ 1835910 w 1866184"/>
              <a:gd name="connsiteY2" fmla="*/ 2605831 h 3200504"/>
              <a:gd name="connsiteX3" fmla="*/ 1866184 w 1866184"/>
              <a:gd name="connsiteY3" fmla="*/ 1 h 3200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6184" h="3200504">
                <a:moveTo>
                  <a:pt x="1866184" y="1"/>
                </a:moveTo>
                <a:lnTo>
                  <a:pt x="-1" y="3200504"/>
                </a:lnTo>
                <a:lnTo>
                  <a:pt x="1835910" y="2605831"/>
                </a:lnTo>
                <a:cubicBezTo>
                  <a:pt x="1839830" y="1729912"/>
                  <a:pt x="1862264" y="875920"/>
                  <a:pt x="1866184" y="1"/>
                </a:cubicBezTo>
                <a:close/>
              </a:path>
            </a:pathLst>
          </a:custGeom>
          <a:solidFill>
            <a:srgbClr val="F6B66A"/>
          </a:solidFill>
          <a:ln>
            <a:noFill/>
          </a:ln>
        </p:spPr>
        <p:txBody>
          <a:bodyPr lIns="0" tIns="0" rIns="0" bIns="0"/>
          <a:lstStyle/>
          <a:p>
            <a:endParaRPr lang="ru-RU" dirty="0"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xmlns="" id="{B3933176-D314-4F30-BE82-15F146D58517}"/>
              </a:ext>
            </a:extLst>
          </p:cNvPr>
          <p:cNvSpPr>
            <a:spLocks/>
          </p:cNvSpPr>
          <p:nvPr userDrawn="1"/>
        </p:nvSpPr>
        <p:spPr bwMode="auto">
          <a:xfrm>
            <a:off x="-80554" y="0"/>
            <a:ext cx="11003824" cy="1129476"/>
          </a:xfrm>
          <a:custGeom>
            <a:avLst/>
            <a:gdLst>
              <a:gd name="T0" fmla="*/ 13975994 w 13976350"/>
              <a:gd name="T1" fmla="*/ 0 h 1194435"/>
              <a:gd name="T2" fmla="*/ 0 w 13976350"/>
              <a:gd name="T3" fmla="*/ 0 h 1194435"/>
              <a:gd name="T4" fmla="*/ 0 w 13976350"/>
              <a:gd name="T5" fmla="*/ 1193165 h 1194435"/>
              <a:gd name="T6" fmla="*/ 13673861 w 13976350"/>
              <a:gd name="T7" fmla="*/ 1193558 h 1194435"/>
              <a:gd name="T8" fmla="*/ 13975994 w 13976350"/>
              <a:gd name="T9" fmla="*/ 0 h 11944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976350" h="1194435">
                <a:moveTo>
                  <a:pt x="13975994" y="0"/>
                </a:moveTo>
                <a:lnTo>
                  <a:pt x="0" y="0"/>
                </a:lnTo>
                <a:lnTo>
                  <a:pt x="0" y="1193800"/>
                </a:lnTo>
                <a:lnTo>
                  <a:pt x="13673861" y="1194193"/>
                </a:lnTo>
                <a:lnTo>
                  <a:pt x="13975994" y="0"/>
                </a:lnTo>
                <a:close/>
              </a:path>
            </a:pathLst>
          </a:custGeom>
          <a:solidFill>
            <a:srgbClr val="AAD8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40B10E2-2618-452A-81A9-125C210F7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7370" y="1825625"/>
            <a:ext cx="8436429" cy="399823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B45C1FE-6B16-41D6-BF2C-2DE13F7F23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7BA2E8-2623-403C-AC39-D832CDA907A7}" type="datetime1">
              <a:rPr lang="ru-RU" smtClean="0"/>
              <a:t>13.11.2019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609DDEE-BDC3-44F4-8C79-680BCD205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11C49B7-B934-44B7-B341-A60A345C7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F46AA-3816-41EC-A3E4-F0170DAE410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15DEA660-C67A-42AC-930A-5AF9E0DFE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0277"/>
            <a:ext cx="10761453" cy="72151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effectLst/>
                <a:latin typeface="ProbelC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5" name="object 2">
            <a:extLst>
              <a:ext uri="{FF2B5EF4-FFF2-40B4-BE49-F238E27FC236}">
                <a16:creationId xmlns:a16="http://schemas.microsoft.com/office/drawing/2014/main" xmlns="" id="{30B2A43E-316D-4902-85CB-B88DDDEDF0D8}"/>
              </a:ext>
            </a:extLst>
          </p:cNvPr>
          <p:cNvSpPr/>
          <p:nvPr userDrawn="1"/>
        </p:nvSpPr>
        <p:spPr>
          <a:xfrm>
            <a:off x="-57150" y="6115050"/>
            <a:ext cx="12249150" cy="74667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38000">
                <a:schemeClr val="accent5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/>
            </a:solidFill>
          </a:ln>
          <a:effectLst/>
        </p:spPr>
        <p:txBody>
          <a:bodyPr lIns="0" tIns="0" rIns="0" bIns="0"/>
          <a:lstStyle/>
          <a:p>
            <a:pPr defTabSz="913596"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8" name="Нижний колонтитул 48">
            <a:extLst>
              <a:ext uri="{FF2B5EF4-FFF2-40B4-BE49-F238E27FC236}">
                <a16:creationId xmlns:a16="http://schemas.microsoft.com/office/drawing/2014/main" xmlns="" id="{541E64BB-1CA0-4255-947E-CC3F3D308F84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503155" y="6326189"/>
            <a:ext cx="3705915" cy="38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11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defTabSz="914400" eaLnBrk="1" hangingPunct="1">
              <a:spcBef>
                <a:spcPts val="88"/>
              </a:spcBef>
            </a:pPr>
            <a: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Segoe UI Semibold" panose="020B0702040204020203" pitchFamily="34" charset="0"/>
                <a:cs typeface="Tahoma" panose="020B0604030504040204" pitchFamily="34" charset="0"/>
              </a:rPr>
              <a:t>Управление образования</a:t>
            </a:r>
          </a:p>
          <a:p>
            <a:pPr algn="r" defTabSz="914400" eaLnBrk="1" hangingPunct="1">
              <a:spcBef>
                <a:spcPts val="88"/>
              </a:spcBef>
            </a:pPr>
            <a: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Segoe UI Semibold" panose="020B0702040204020203" pitchFamily="34" charset="0"/>
                <a:cs typeface="Tahoma" panose="020B0604030504040204" pitchFamily="34" charset="0"/>
              </a:rPr>
              <a:t>администрации Балтийского городского округа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CDBE5ABA-1851-43ED-A678-F5E81E4624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119" y="6104888"/>
            <a:ext cx="749700" cy="766980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xmlns="" id="{E5F909FB-0F1D-49CF-BFD8-B189D3296E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743" y="6157482"/>
            <a:ext cx="744514" cy="66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6853" y="6221689"/>
            <a:ext cx="457200" cy="533400"/>
          </a:xfrm>
          <a:prstGeom prst="rect">
            <a:avLst/>
          </a:prstGeom>
        </p:spPr>
      </p:pic>
      <p:sp>
        <p:nvSpPr>
          <p:cNvPr id="22" name="Нижний колонтитул 48">
            <a:extLst>
              <a:ext uri="{FF2B5EF4-FFF2-40B4-BE49-F238E27FC236}">
                <a16:creationId xmlns:a16="http://schemas.microsoft.com/office/drawing/2014/main" xmlns="" id="{541E64BB-1CA0-4255-947E-CC3F3D308F84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010915" y="6297301"/>
            <a:ext cx="3705915" cy="38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11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11113" algn="l" defTabSz="914400" rtl="0" eaLnBrk="1" latinLnBrk="0" hangingPunct="1">
              <a:spcBef>
                <a:spcPts val="88"/>
              </a:spcBef>
            </a:pPr>
            <a:r>
              <a:rPr lang="ru-RU" altLang="ru-RU" sz="1200" b="1" kern="1200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Segoe UI Semibold" panose="020B0702040204020203" pitchFamily="34" charset="0"/>
                <a:ea typeface="+mn-ea"/>
                <a:cs typeface="Tahoma" panose="020B0604030504040204" pitchFamily="34" charset="0"/>
              </a:rPr>
              <a:t>Администрация муниципального образования</a:t>
            </a:r>
            <a:endParaRPr lang="ru-RU" altLang="ru-RU" sz="1200" b="1" kern="1200" dirty="0">
              <a:solidFill>
                <a:schemeClr val="accent1">
                  <a:lumMod val="5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Segoe UI Semibold" panose="020B0702040204020203" pitchFamily="34" charset="0"/>
              <a:ea typeface="+mn-ea"/>
              <a:cs typeface="Tahoma" panose="020B0604030504040204" pitchFamily="34" charset="0"/>
            </a:endParaRPr>
          </a:p>
          <a:p>
            <a:pPr marL="11113" algn="l" defTabSz="914400" rtl="0" eaLnBrk="1" latinLnBrk="0" hangingPunct="1">
              <a:spcBef>
                <a:spcPts val="88"/>
              </a:spcBef>
            </a:pPr>
            <a:r>
              <a:rPr lang="ru-RU" altLang="ru-RU" sz="1200" b="1" kern="1200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Segoe UI Semibold" panose="020B0702040204020203" pitchFamily="34" charset="0"/>
                <a:ea typeface="+mn-ea"/>
                <a:cs typeface="Tahoma" panose="020B0604030504040204" pitchFamily="34" charset="0"/>
              </a:rPr>
              <a:t>«Балтийский городской округ»</a:t>
            </a:r>
            <a:endParaRPr lang="ru-RU" altLang="ru-RU" sz="1200" b="1" kern="1200" dirty="0">
              <a:solidFill>
                <a:schemeClr val="accent1">
                  <a:lumMod val="5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Segoe UI Semibold" panose="020B0702040204020203" pitchFamily="34" charset="0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140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474761F-E155-4524-8A9E-774504CADC62}"/>
              </a:ext>
            </a:extLst>
          </p:cNvPr>
          <p:cNvSpPr/>
          <p:nvPr userDrawn="1"/>
        </p:nvSpPr>
        <p:spPr>
          <a:xfrm>
            <a:off x="-88725" y="-1912"/>
            <a:ext cx="12249150" cy="1448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40B10E2-2618-452A-81A9-125C210F7980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4963885" y="1825625"/>
            <a:ext cx="6389913" cy="399823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B45C1FE-6B16-41D6-BF2C-2DE13F7F239C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7BA2E8-2623-403C-AC39-D832CDA907A7}" type="datetime1">
              <a:rPr lang="ru-RU" smtClean="0"/>
              <a:t>13.11.2019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609DDEE-BDC3-44F4-8C79-680BCD205EE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11C49B7-B934-44B7-B341-A60A345C729A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4D7F46AA-3816-41EC-A3E4-F0170DAE4102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7B41F246-8E26-479E-B496-CC67FF758021}"/>
              </a:ext>
            </a:extLst>
          </p:cNvPr>
          <p:cNvGrpSpPr/>
          <p:nvPr userDrawn="1"/>
        </p:nvGrpSpPr>
        <p:grpSpPr>
          <a:xfrm>
            <a:off x="-155042" y="-130630"/>
            <a:ext cx="5040369" cy="6486980"/>
            <a:chOff x="-155041" y="-130630"/>
            <a:chExt cx="4508264" cy="5210629"/>
          </a:xfrm>
        </p:grpSpPr>
        <p:sp>
          <p:nvSpPr>
            <p:cNvPr id="21" name="object 11">
              <a:extLst>
                <a:ext uri="{FF2B5EF4-FFF2-40B4-BE49-F238E27FC236}">
                  <a16:creationId xmlns:a16="http://schemas.microsoft.com/office/drawing/2014/main" xmlns="" id="{586F959A-459A-40ED-A14F-D45B971ADA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05943" y="-130630"/>
              <a:ext cx="2247280" cy="5210629"/>
            </a:xfrm>
            <a:custGeom>
              <a:avLst/>
              <a:gdLst>
                <a:gd name="T0" fmla="*/ 5551246 w 5551169"/>
                <a:gd name="T1" fmla="*/ 0 h 5438775"/>
                <a:gd name="T2" fmla="*/ 0 w 5551169"/>
                <a:gd name="T3" fmla="*/ 5438419 h 5438775"/>
                <a:gd name="T4" fmla="*/ 3686500 w 5551169"/>
                <a:gd name="T5" fmla="*/ 4629607 h 5438775"/>
                <a:gd name="T6" fmla="*/ 5551246 w 5551169"/>
                <a:gd name="T7" fmla="*/ 0 h 5438775"/>
                <a:gd name="T8" fmla="*/ 0 60000 65536"/>
                <a:gd name="T9" fmla="*/ 0 60000 65536"/>
                <a:gd name="T10" fmla="*/ 0 60000 65536"/>
                <a:gd name="T11" fmla="*/ 0 60000 65536"/>
                <a:gd name="connsiteX0" fmla="*/ 3228328 w 3228329"/>
                <a:gd name="connsiteY0" fmla="*/ 0 h 4629607"/>
                <a:gd name="connsiteX1" fmla="*/ 0 w 3228329"/>
                <a:gd name="connsiteY1" fmla="*/ 4440070 h 4629607"/>
                <a:gd name="connsiteX2" fmla="*/ 1363689 w 3228329"/>
                <a:gd name="connsiteY2" fmla="*/ 4629607 h 4629607"/>
                <a:gd name="connsiteX3" fmla="*/ 3228328 w 3228329"/>
                <a:gd name="connsiteY3" fmla="*/ 0 h 462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8329" h="4629607">
                  <a:moveTo>
                    <a:pt x="3228328" y="0"/>
                  </a:moveTo>
                  <a:lnTo>
                    <a:pt x="0" y="4440070"/>
                  </a:lnTo>
                  <a:lnTo>
                    <a:pt x="1363689" y="4629607"/>
                  </a:lnTo>
                  <a:lnTo>
                    <a:pt x="3228328" y="0"/>
                  </a:lnTo>
                  <a:close/>
                </a:path>
              </a:pathLst>
            </a:custGeom>
            <a:solidFill>
              <a:srgbClr val="F496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dirty="0"/>
            </a:p>
          </p:txBody>
        </p:sp>
        <p:sp>
          <p:nvSpPr>
            <p:cNvPr id="22" name="object 5">
              <a:extLst>
                <a:ext uri="{FF2B5EF4-FFF2-40B4-BE49-F238E27FC236}">
                  <a16:creationId xmlns:a16="http://schemas.microsoft.com/office/drawing/2014/main" xmlns="" id="{0776E732-3958-440F-8FC5-5769824398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48407" y="-17743"/>
              <a:ext cx="4443263" cy="4931302"/>
            </a:xfrm>
            <a:custGeom>
              <a:avLst/>
              <a:gdLst>
                <a:gd name="T0" fmla="*/ 2425306 w 2426335"/>
                <a:gd name="T1" fmla="*/ 0 h 1123950"/>
                <a:gd name="T2" fmla="*/ 76 w 2426335"/>
                <a:gd name="T3" fmla="*/ 63 h 1123950"/>
                <a:gd name="T4" fmla="*/ 0 w 2426335"/>
                <a:gd name="T5" fmla="*/ 1123581 h 1123950"/>
                <a:gd name="T6" fmla="*/ 1923939 w 2426335"/>
                <a:gd name="T7" fmla="*/ 1123543 h 1123950"/>
                <a:gd name="T8" fmla="*/ 2425306 w 2426335"/>
                <a:gd name="T9" fmla="*/ 0 h 11239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connsiteX0" fmla="*/ 2425941 w 2425941"/>
                <a:gd name="connsiteY0" fmla="*/ 0 h 1418701"/>
                <a:gd name="connsiteX1" fmla="*/ 76 w 2425941"/>
                <a:gd name="connsiteY1" fmla="*/ 63 h 1418701"/>
                <a:gd name="connsiteX2" fmla="*/ 0 w 2425941"/>
                <a:gd name="connsiteY2" fmla="*/ 1123581 h 1418701"/>
                <a:gd name="connsiteX3" fmla="*/ 1039050 w 2425941"/>
                <a:gd name="connsiteY3" fmla="*/ 1418701 h 1418701"/>
                <a:gd name="connsiteX4" fmla="*/ 2425941 w 2425941"/>
                <a:gd name="connsiteY4" fmla="*/ 0 h 1418701"/>
                <a:gd name="connsiteX0" fmla="*/ 2425866 w 2425866"/>
                <a:gd name="connsiteY0" fmla="*/ 0 h 1418740"/>
                <a:gd name="connsiteX1" fmla="*/ 1 w 2425866"/>
                <a:gd name="connsiteY1" fmla="*/ 63 h 1418740"/>
                <a:gd name="connsiteX2" fmla="*/ 23224 w 2425866"/>
                <a:gd name="connsiteY2" fmla="*/ 1418740 h 1418740"/>
                <a:gd name="connsiteX3" fmla="*/ 1038975 w 2425866"/>
                <a:gd name="connsiteY3" fmla="*/ 1418701 h 1418740"/>
                <a:gd name="connsiteX4" fmla="*/ 2425866 w 2425866"/>
                <a:gd name="connsiteY4" fmla="*/ 0 h 1418740"/>
                <a:gd name="connsiteX0" fmla="*/ 2425866 w 2425866"/>
                <a:gd name="connsiteY0" fmla="*/ 0 h 1428512"/>
                <a:gd name="connsiteX1" fmla="*/ 1 w 2425866"/>
                <a:gd name="connsiteY1" fmla="*/ 63 h 1428512"/>
                <a:gd name="connsiteX2" fmla="*/ 23224 w 2425866"/>
                <a:gd name="connsiteY2" fmla="*/ 1418740 h 1428512"/>
                <a:gd name="connsiteX3" fmla="*/ 1344060 w 2425866"/>
                <a:gd name="connsiteY3" fmla="*/ 1428512 h 1428512"/>
                <a:gd name="connsiteX4" fmla="*/ 2425866 w 2425866"/>
                <a:gd name="connsiteY4" fmla="*/ 0 h 1428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5866" h="1428512">
                  <a:moveTo>
                    <a:pt x="2425866" y="0"/>
                  </a:moveTo>
                  <a:lnTo>
                    <a:pt x="1" y="63"/>
                  </a:lnTo>
                  <a:cubicBezTo>
                    <a:pt x="-24" y="374569"/>
                    <a:pt x="23249" y="1044234"/>
                    <a:pt x="23224" y="1418740"/>
                  </a:cubicBezTo>
                  <a:lnTo>
                    <a:pt x="1344060" y="1428512"/>
                  </a:lnTo>
                  <a:lnTo>
                    <a:pt x="2425866" y="0"/>
                  </a:lnTo>
                  <a:close/>
                </a:path>
              </a:pathLst>
            </a:custGeom>
            <a:solidFill>
              <a:srgbClr val="58BD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dirty="0"/>
            </a:p>
          </p:txBody>
        </p:sp>
        <p:sp>
          <p:nvSpPr>
            <p:cNvPr id="23" name="object 6">
              <a:extLst>
                <a:ext uri="{FF2B5EF4-FFF2-40B4-BE49-F238E27FC236}">
                  <a16:creationId xmlns:a16="http://schemas.microsoft.com/office/drawing/2014/main" xmlns="" id="{7E4B9146-8E31-4A36-BB6F-03A8044C9F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55041" y="2650513"/>
              <a:ext cx="2500288" cy="2263178"/>
            </a:xfrm>
            <a:custGeom>
              <a:avLst/>
              <a:gdLst>
                <a:gd name="T0" fmla="*/ 4756427 w 7470140"/>
                <a:gd name="T1" fmla="*/ 0 h 3834765"/>
                <a:gd name="T2" fmla="*/ 0 w 7470140"/>
                <a:gd name="T3" fmla="*/ 3833597 h 3834765"/>
                <a:gd name="T4" fmla="*/ 7470330 w 7470140"/>
                <a:gd name="T5" fmla="*/ 3833597 h 3834765"/>
                <a:gd name="T6" fmla="*/ 4756427 w 7470140"/>
                <a:gd name="T7" fmla="*/ 0 h 3834765"/>
                <a:gd name="T8" fmla="*/ 0 60000 65536"/>
                <a:gd name="T9" fmla="*/ 0 60000 65536"/>
                <a:gd name="T10" fmla="*/ 0 60000 65536"/>
                <a:gd name="T11" fmla="*/ 0 60000 65536"/>
                <a:gd name="connsiteX0" fmla="*/ 4756023 w 6309247"/>
                <a:gd name="connsiteY0" fmla="*/ 0 h 3834549"/>
                <a:gd name="connsiteX1" fmla="*/ 0 w 6309247"/>
                <a:gd name="connsiteY1" fmla="*/ 3834549 h 3834549"/>
                <a:gd name="connsiteX2" fmla="*/ 6309247 w 6309247"/>
                <a:gd name="connsiteY2" fmla="*/ 2208080 h 3834549"/>
                <a:gd name="connsiteX3" fmla="*/ 4756023 w 6309247"/>
                <a:gd name="connsiteY3" fmla="*/ 0 h 3834549"/>
                <a:gd name="connsiteX0" fmla="*/ 8735 w 1561959"/>
                <a:gd name="connsiteY0" fmla="*/ 0 h 2492712"/>
                <a:gd name="connsiteX1" fmla="*/ 0 w 1561959"/>
                <a:gd name="connsiteY1" fmla="*/ 2492712 h 2492712"/>
                <a:gd name="connsiteX2" fmla="*/ 1561959 w 1561959"/>
                <a:gd name="connsiteY2" fmla="*/ 2208080 h 2492712"/>
                <a:gd name="connsiteX3" fmla="*/ 8735 w 1561959"/>
                <a:gd name="connsiteY3" fmla="*/ 0 h 2492712"/>
                <a:gd name="connsiteX0" fmla="*/ 8735 w 1561959"/>
                <a:gd name="connsiteY0" fmla="*/ 0 h 2492712"/>
                <a:gd name="connsiteX1" fmla="*/ 0 w 1561959"/>
                <a:gd name="connsiteY1" fmla="*/ 2492712 h 2492712"/>
                <a:gd name="connsiteX2" fmla="*/ 1561959 w 1561959"/>
                <a:gd name="connsiteY2" fmla="*/ 2492712 h 2492712"/>
                <a:gd name="connsiteX3" fmla="*/ 8735 w 1561959"/>
                <a:gd name="connsiteY3" fmla="*/ 0 h 2492712"/>
                <a:gd name="connsiteX0" fmla="*/ 69078 w 1561959"/>
                <a:gd name="connsiteY0" fmla="*/ 0 h 3434351"/>
                <a:gd name="connsiteX1" fmla="*/ 0 w 1561959"/>
                <a:gd name="connsiteY1" fmla="*/ 3434351 h 3434351"/>
                <a:gd name="connsiteX2" fmla="*/ 1561959 w 1561959"/>
                <a:gd name="connsiteY2" fmla="*/ 3434351 h 3434351"/>
                <a:gd name="connsiteX3" fmla="*/ 69078 w 1561959"/>
                <a:gd name="connsiteY3" fmla="*/ 0 h 3434351"/>
                <a:gd name="connsiteX0" fmla="*/ 69078 w 2969950"/>
                <a:gd name="connsiteY0" fmla="*/ 0 h 3434351"/>
                <a:gd name="connsiteX1" fmla="*/ 0 w 2969950"/>
                <a:gd name="connsiteY1" fmla="*/ 3434351 h 3434351"/>
                <a:gd name="connsiteX2" fmla="*/ 2969950 w 2969950"/>
                <a:gd name="connsiteY2" fmla="*/ 3434351 h 3434351"/>
                <a:gd name="connsiteX3" fmla="*/ 69078 w 2969950"/>
                <a:gd name="connsiteY3" fmla="*/ 0 h 3434351"/>
                <a:gd name="connsiteX0" fmla="*/ 8735 w 2969950"/>
                <a:gd name="connsiteY0" fmla="*/ 0 h 3595775"/>
                <a:gd name="connsiteX1" fmla="*/ 0 w 2969950"/>
                <a:gd name="connsiteY1" fmla="*/ 3595775 h 3595775"/>
                <a:gd name="connsiteX2" fmla="*/ 2969950 w 2969950"/>
                <a:gd name="connsiteY2" fmla="*/ 3595775 h 3595775"/>
                <a:gd name="connsiteX3" fmla="*/ 8735 w 2969950"/>
                <a:gd name="connsiteY3" fmla="*/ 0 h 359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9950" h="3595775">
                  <a:moveTo>
                    <a:pt x="8735" y="0"/>
                  </a:moveTo>
                  <a:cubicBezTo>
                    <a:pt x="5823" y="830904"/>
                    <a:pt x="2912" y="2764871"/>
                    <a:pt x="0" y="3595775"/>
                  </a:cubicBezTo>
                  <a:lnTo>
                    <a:pt x="2969950" y="3595775"/>
                  </a:lnTo>
                  <a:lnTo>
                    <a:pt x="8735" y="0"/>
                  </a:lnTo>
                  <a:close/>
                </a:path>
              </a:pathLst>
            </a:custGeom>
            <a:solidFill>
              <a:srgbClr val="87C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dirty="0"/>
            </a:p>
          </p:txBody>
        </p:sp>
        <p:sp>
          <p:nvSpPr>
            <p:cNvPr id="24" name="object 7">
              <a:extLst>
                <a:ext uri="{FF2B5EF4-FFF2-40B4-BE49-F238E27FC236}">
                  <a16:creationId xmlns:a16="http://schemas.microsoft.com/office/drawing/2014/main" xmlns="" id="{B00F3533-E136-417F-BD72-B4664847D0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90040" y="2691167"/>
              <a:ext cx="2999162" cy="2225235"/>
            </a:xfrm>
            <a:custGeom>
              <a:avLst/>
              <a:gdLst>
                <a:gd name="T0" fmla="*/ 0 w 2713990"/>
                <a:gd name="T1" fmla="*/ 0 h 3834765"/>
                <a:gd name="T2" fmla="*/ 2714307 w 2713990"/>
                <a:gd name="T3" fmla="*/ 3833597 h 3834765"/>
                <a:gd name="T4" fmla="*/ 2714307 w 2713990"/>
                <a:gd name="T5" fmla="*/ 1355096 h 3834765"/>
                <a:gd name="T6" fmla="*/ 0 w 2713990"/>
                <a:gd name="T7" fmla="*/ 0 h 3834765"/>
                <a:gd name="T8" fmla="*/ 0 60000 65536"/>
                <a:gd name="T9" fmla="*/ 0 60000 65536"/>
                <a:gd name="T10" fmla="*/ 0 60000 65536"/>
                <a:gd name="T11" fmla="*/ 0 60000 65536"/>
                <a:gd name="connsiteX0" fmla="*/ 0 w 3276230"/>
                <a:gd name="connsiteY0" fmla="*/ 0 h 3834549"/>
                <a:gd name="connsiteX1" fmla="*/ 2713672 w 3276230"/>
                <a:gd name="connsiteY1" fmla="*/ 3834549 h 3834549"/>
                <a:gd name="connsiteX2" fmla="*/ 3276230 w 3276230"/>
                <a:gd name="connsiteY2" fmla="*/ 1599401 h 3834549"/>
                <a:gd name="connsiteX3" fmla="*/ 0 w 3276230"/>
                <a:gd name="connsiteY3" fmla="*/ 0 h 3834549"/>
                <a:gd name="connsiteX0" fmla="*/ 0 w 3346551"/>
                <a:gd name="connsiteY0" fmla="*/ 0 h 3834549"/>
                <a:gd name="connsiteX1" fmla="*/ 2713672 w 3346551"/>
                <a:gd name="connsiteY1" fmla="*/ 3834549 h 3834549"/>
                <a:gd name="connsiteX2" fmla="*/ 3346551 w 3346551"/>
                <a:gd name="connsiteY2" fmla="*/ 1721386 h 3834549"/>
                <a:gd name="connsiteX3" fmla="*/ 0 w 3346551"/>
                <a:gd name="connsiteY3" fmla="*/ 0 h 3834549"/>
                <a:gd name="connsiteX0" fmla="*/ 0 w 2115955"/>
                <a:gd name="connsiteY0" fmla="*/ 0 h 2330067"/>
                <a:gd name="connsiteX1" fmla="*/ 1483076 w 2115955"/>
                <a:gd name="connsiteY1" fmla="*/ 2330067 h 2330067"/>
                <a:gd name="connsiteX2" fmla="*/ 2115955 w 2115955"/>
                <a:gd name="connsiteY2" fmla="*/ 216904 h 2330067"/>
                <a:gd name="connsiteX3" fmla="*/ 0 w 2115955"/>
                <a:gd name="connsiteY3" fmla="*/ 0 h 2330067"/>
                <a:gd name="connsiteX0" fmla="*/ 0 w 2186275"/>
                <a:gd name="connsiteY0" fmla="*/ 0 h 2330067"/>
                <a:gd name="connsiteX1" fmla="*/ 1483076 w 2186275"/>
                <a:gd name="connsiteY1" fmla="*/ 2330067 h 2330067"/>
                <a:gd name="connsiteX2" fmla="*/ 2186275 w 2186275"/>
                <a:gd name="connsiteY2" fmla="*/ 216904 h 2330067"/>
                <a:gd name="connsiteX3" fmla="*/ 0 w 2186275"/>
                <a:gd name="connsiteY3" fmla="*/ 0 h 2330067"/>
                <a:gd name="connsiteX0" fmla="*/ 0 w 2186275"/>
                <a:gd name="connsiteY0" fmla="*/ 0 h 2514552"/>
                <a:gd name="connsiteX1" fmla="*/ 1583631 w 2186275"/>
                <a:gd name="connsiteY1" fmla="*/ 2514552 h 2514552"/>
                <a:gd name="connsiteX2" fmla="*/ 2186275 w 2186275"/>
                <a:gd name="connsiteY2" fmla="*/ 216904 h 2514552"/>
                <a:gd name="connsiteX3" fmla="*/ 0 w 2186275"/>
                <a:gd name="connsiteY3" fmla="*/ 0 h 2514552"/>
                <a:gd name="connsiteX0" fmla="*/ 0 w 2226498"/>
                <a:gd name="connsiteY0" fmla="*/ 0 h 2514552"/>
                <a:gd name="connsiteX1" fmla="*/ 1583631 w 2226498"/>
                <a:gd name="connsiteY1" fmla="*/ 2514552 h 2514552"/>
                <a:gd name="connsiteX2" fmla="*/ 2226498 w 2226498"/>
                <a:gd name="connsiteY2" fmla="*/ 190550 h 2514552"/>
                <a:gd name="connsiteX3" fmla="*/ 0 w 2226498"/>
                <a:gd name="connsiteY3" fmla="*/ 0 h 2514552"/>
                <a:gd name="connsiteX0" fmla="*/ 0 w 3533723"/>
                <a:gd name="connsiteY0" fmla="*/ 0 h 3463325"/>
                <a:gd name="connsiteX1" fmla="*/ 2890856 w 3533723"/>
                <a:gd name="connsiteY1" fmla="*/ 3463325 h 3463325"/>
                <a:gd name="connsiteX2" fmla="*/ 3533723 w 3533723"/>
                <a:gd name="connsiteY2" fmla="*/ 1139323 h 3463325"/>
                <a:gd name="connsiteX3" fmla="*/ 0 w 3533723"/>
                <a:gd name="connsiteY3" fmla="*/ 0 h 3463325"/>
                <a:gd name="connsiteX0" fmla="*/ 0 w 3562004"/>
                <a:gd name="connsiteY0" fmla="*/ 0 h 3463325"/>
                <a:gd name="connsiteX1" fmla="*/ 2890856 w 3562004"/>
                <a:gd name="connsiteY1" fmla="*/ 3463325 h 3463325"/>
                <a:gd name="connsiteX2" fmla="*/ 3562004 w 3562004"/>
                <a:gd name="connsiteY2" fmla="*/ 1187643 h 3463325"/>
                <a:gd name="connsiteX3" fmla="*/ 0 w 3562004"/>
                <a:gd name="connsiteY3" fmla="*/ 0 h 3463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62004" h="3463325">
                  <a:moveTo>
                    <a:pt x="0" y="0"/>
                  </a:moveTo>
                  <a:lnTo>
                    <a:pt x="2890856" y="3463325"/>
                  </a:lnTo>
                  <a:lnTo>
                    <a:pt x="3562004" y="11876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D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dirty="0"/>
            </a:p>
          </p:txBody>
        </p:sp>
        <p:sp>
          <p:nvSpPr>
            <p:cNvPr id="25" name="object 10">
              <a:extLst>
                <a:ext uri="{FF2B5EF4-FFF2-40B4-BE49-F238E27FC236}">
                  <a16:creationId xmlns:a16="http://schemas.microsoft.com/office/drawing/2014/main" xmlns="" id="{42343830-3D97-4B96-8201-5D1EF2445D49}"/>
                </a:ext>
              </a:extLst>
            </p:cNvPr>
            <p:cNvSpPr>
              <a:spLocks/>
            </p:cNvSpPr>
            <p:nvPr userDrawn="1"/>
          </p:nvSpPr>
          <p:spPr bwMode="auto">
            <a:xfrm rot="20669676">
              <a:off x="2114462" y="3532216"/>
              <a:ext cx="1015134" cy="1294330"/>
            </a:xfrm>
            <a:custGeom>
              <a:avLst/>
              <a:gdLst>
                <a:gd name="T0" fmla="*/ 1864958 w 1864994"/>
                <a:gd name="T1" fmla="*/ 0 h 4629785"/>
                <a:gd name="T2" fmla="*/ 0 w 1864994"/>
                <a:gd name="T3" fmla="*/ 4628972 h 4629785"/>
                <a:gd name="T4" fmla="*/ 1864958 w 1864994"/>
                <a:gd name="T5" fmla="*/ 4211808 h 4629785"/>
                <a:gd name="T6" fmla="*/ 1864958 w 1864994"/>
                <a:gd name="T7" fmla="*/ 0 h 4629785"/>
                <a:gd name="T8" fmla="*/ 0 60000 65536"/>
                <a:gd name="T9" fmla="*/ 0 60000 65536"/>
                <a:gd name="T10" fmla="*/ 0 60000 65536"/>
                <a:gd name="T11" fmla="*/ 0 60000 65536"/>
                <a:gd name="connsiteX0" fmla="*/ 2159558 w 2159559"/>
                <a:gd name="connsiteY0" fmla="*/ -1 h 3129369"/>
                <a:gd name="connsiteX1" fmla="*/ 0 w 2159559"/>
                <a:gd name="connsiteY1" fmla="*/ 3129369 h 3129369"/>
                <a:gd name="connsiteX2" fmla="*/ 1864639 w 2159559"/>
                <a:gd name="connsiteY2" fmla="*/ 2712148 h 3129369"/>
                <a:gd name="connsiteX3" fmla="*/ 2159558 w 2159559"/>
                <a:gd name="connsiteY3" fmla="*/ -1 h 3129369"/>
                <a:gd name="connsiteX0" fmla="*/ 2159558 w 2159557"/>
                <a:gd name="connsiteY0" fmla="*/ -1 h 3129369"/>
                <a:gd name="connsiteX1" fmla="*/ 0 w 2159557"/>
                <a:gd name="connsiteY1" fmla="*/ 3129369 h 3129369"/>
                <a:gd name="connsiteX2" fmla="*/ 2147799 w 2159557"/>
                <a:gd name="connsiteY2" fmla="*/ 2627757 h 3129369"/>
                <a:gd name="connsiteX3" fmla="*/ 2159558 w 2159557"/>
                <a:gd name="connsiteY3" fmla="*/ -1 h 3129369"/>
                <a:gd name="connsiteX0" fmla="*/ 1874847 w 1874847"/>
                <a:gd name="connsiteY0" fmla="*/ -1 h 3216260"/>
                <a:gd name="connsiteX1" fmla="*/ 1 w 1874847"/>
                <a:gd name="connsiteY1" fmla="*/ 3216260 h 3216260"/>
                <a:gd name="connsiteX2" fmla="*/ 1863088 w 1874847"/>
                <a:gd name="connsiteY2" fmla="*/ 2627757 h 3216260"/>
                <a:gd name="connsiteX3" fmla="*/ 1874847 w 1874847"/>
                <a:gd name="connsiteY3" fmla="*/ -1 h 3216260"/>
                <a:gd name="connsiteX0" fmla="*/ 1874845 w 1913274"/>
                <a:gd name="connsiteY0" fmla="*/ -1 h 3216260"/>
                <a:gd name="connsiteX1" fmla="*/ -1 w 1913274"/>
                <a:gd name="connsiteY1" fmla="*/ 3216260 h 3216260"/>
                <a:gd name="connsiteX2" fmla="*/ 1913038 w 1913274"/>
                <a:gd name="connsiteY2" fmla="*/ 2839256 h 3216260"/>
                <a:gd name="connsiteX3" fmla="*/ 1874845 w 1913274"/>
                <a:gd name="connsiteY3" fmla="*/ -1 h 3216260"/>
                <a:gd name="connsiteX0" fmla="*/ 1874847 w 1874847"/>
                <a:gd name="connsiteY0" fmla="*/ -1 h 3216260"/>
                <a:gd name="connsiteX1" fmla="*/ 1 w 1874847"/>
                <a:gd name="connsiteY1" fmla="*/ 3216260 h 3216260"/>
                <a:gd name="connsiteX2" fmla="*/ 1770354 w 1874847"/>
                <a:gd name="connsiteY2" fmla="*/ 2785617 h 3216260"/>
                <a:gd name="connsiteX3" fmla="*/ 1874847 w 1874847"/>
                <a:gd name="connsiteY3" fmla="*/ -1 h 3216260"/>
                <a:gd name="connsiteX0" fmla="*/ 1874845 w 1874845"/>
                <a:gd name="connsiteY0" fmla="*/ -1 h 3216260"/>
                <a:gd name="connsiteX1" fmla="*/ -1 w 1874845"/>
                <a:gd name="connsiteY1" fmla="*/ 3216260 h 3216260"/>
                <a:gd name="connsiteX2" fmla="*/ 1736222 w 1874845"/>
                <a:gd name="connsiteY2" fmla="*/ 2775206 h 3216260"/>
                <a:gd name="connsiteX3" fmla="*/ 1874845 w 1874845"/>
                <a:gd name="connsiteY3" fmla="*/ -1 h 3216260"/>
                <a:gd name="connsiteX0" fmla="*/ 1887400 w 1887401"/>
                <a:gd name="connsiteY0" fmla="*/ 1 h 3247802"/>
                <a:gd name="connsiteX1" fmla="*/ 1 w 1887401"/>
                <a:gd name="connsiteY1" fmla="*/ 3247802 h 3247802"/>
                <a:gd name="connsiteX2" fmla="*/ 1736224 w 1887401"/>
                <a:gd name="connsiteY2" fmla="*/ 2806748 h 3247802"/>
                <a:gd name="connsiteX3" fmla="*/ 1887400 w 1887401"/>
                <a:gd name="connsiteY3" fmla="*/ 1 h 32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87401" h="3247802">
                  <a:moveTo>
                    <a:pt x="1887400" y="1"/>
                  </a:moveTo>
                  <a:lnTo>
                    <a:pt x="1" y="3247802"/>
                  </a:lnTo>
                  <a:cubicBezTo>
                    <a:pt x="637681" y="3122134"/>
                    <a:pt x="1098544" y="2932416"/>
                    <a:pt x="1736224" y="2806748"/>
                  </a:cubicBezTo>
                  <a:cubicBezTo>
                    <a:pt x="1740144" y="1930829"/>
                    <a:pt x="1883480" y="875920"/>
                    <a:pt x="1887400" y="1"/>
                  </a:cubicBezTo>
                  <a:close/>
                </a:path>
              </a:pathLst>
            </a:custGeom>
            <a:solidFill>
              <a:srgbClr val="F6B66A"/>
            </a:solidFill>
            <a:ln>
              <a:noFill/>
            </a:ln>
          </p:spPr>
          <p:txBody>
            <a:bodyPr lIns="0" tIns="0" rIns="0" bIns="0"/>
            <a:lstStyle/>
            <a:p>
              <a:endParaRPr lang="ru-RU" dirty="0"/>
            </a:p>
          </p:txBody>
        </p:sp>
      </p:grpSp>
      <p:sp>
        <p:nvSpPr>
          <p:cNvPr id="33" name="object 2">
            <a:extLst>
              <a:ext uri="{FF2B5EF4-FFF2-40B4-BE49-F238E27FC236}">
                <a16:creationId xmlns:a16="http://schemas.microsoft.com/office/drawing/2014/main" xmlns="" id="{B55B3FA3-6DC9-4636-B30F-E05B765AA384}"/>
              </a:ext>
            </a:extLst>
          </p:cNvPr>
          <p:cNvSpPr/>
          <p:nvPr userDrawn="1"/>
        </p:nvSpPr>
        <p:spPr>
          <a:xfrm>
            <a:off x="-57150" y="6115050"/>
            <a:ext cx="12249150" cy="74667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38000">
                <a:schemeClr val="accent5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/>
            </a:solidFill>
          </a:ln>
          <a:effectLst/>
        </p:spPr>
        <p:txBody>
          <a:bodyPr lIns="0" tIns="0" rIns="0" bIns="0"/>
          <a:lstStyle/>
          <a:p>
            <a:pPr defTabSz="913596"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7" name="Нижний колонтитул 48">
            <a:extLst>
              <a:ext uri="{FF2B5EF4-FFF2-40B4-BE49-F238E27FC236}">
                <a16:creationId xmlns:a16="http://schemas.microsoft.com/office/drawing/2014/main" xmlns="" id="{541E64BB-1CA0-4255-947E-CC3F3D308F84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503155" y="6326189"/>
            <a:ext cx="3705915" cy="38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11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defTabSz="914400" eaLnBrk="1" hangingPunct="1">
              <a:spcBef>
                <a:spcPts val="88"/>
              </a:spcBef>
            </a:pPr>
            <a: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Segoe UI Semibold" panose="020B0702040204020203" pitchFamily="34" charset="0"/>
                <a:cs typeface="Tahoma" panose="020B0604030504040204" pitchFamily="34" charset="0"/>
              </a:rPr>
              <a:t>Управление образования</a:t>
            </a:r>
          </a:p>
          <a:p>
            <a:pPr algn="r" defTabSz="914400" eaLnBrk="1" hangingPunct="1">
              <a:spcBef>
                <a:spcPts val="88"/>
              </a:spcBef>
            </a:pPr>
            <a: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Segoe UI Semibold" panose="020B0702040204020203" pitchFamily="34" charset="0"/>
                <a:cs typeface="Tahoma" panose="020B0604030504040204" pitchFamily="34" charset="0"/>
              </a:rPr>
              <a:t>администрации Балтийского городского округа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CDBE5ABA-1851-43ED-A678-F5E81E4624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119" y="6104888"/>
            <a:ext cx="749700" cy="76698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6853" y="6221689"/>
            <a:ext cx="457200" cy="533400"/>
          </a:xfrm>
          <a:prstGeom prst="rect">
            <a:avLst/>
          </a:prstGeom>
        </p:spPr>
      </p:pic>
      <p:sp>
        <p:nvSpPr>
          <p:cNvPr id="26" name="Нижний колонтитул 48">
            <a:extLst>
              <a:ext uri="{FF2B5EF4-FFF2-40B4-BE49-F238E27FC236}">
                <a16:creationId xmlns:a16="http://schemas.microsoft.com/office/drawing/2014/main" xmlns="" id="{541E64BB-1CA0-4255-947E-CC3F3D308F84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010915" y="6297301"/>
            <a:ext cx="3705915" cy="38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11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11113" algn="l" defTabSz="914400" rtl="0" eaLnBrk="1" latinLnBrk="0" hangingPunct="1">
              <a:spcBef>
                <a:spcPts val="88"/>
              </a:spcBef>
            </a:pPr>
            <a:r>
              <a:rPr lang="ru-RU" altLang="ru-RU" sz="1200" b="1" kern="1200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Segoe UI Semibold" panose="020B0702040204020203" pitchFamily="34" charset="0"/>
                <a:ea typeface="+mn-ea"/>
                <a:cs typeface="Tahoma" panose="020B0604030504040204" pitchFamily="34" charset="0"/>
              </a:rPr>
              <a:t>Администрация муниципального образования</a:t>
            </a:r>
            <a:endParaRPr lang="ru-RU" altLang="ru-RU" sz="1200" b="1" kern="1200" dirty="0">
              <a:solidFill>
                <a:schemeClr val="accent1">
                  <a:lumMod val="5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Segoe UI Semibold" panose="020B0702040204020203" pitchFamily="34" charset="0"/>
              <a:ea typeface="+mn-ea"/>
              <a:cs typeface="Tahoma" panose="020B0604030504040204" pitchFamily="34" charset="0"/>
            </a:endParaRPr>
          </a:p>
          <a:p>
            <a:pPr marL="11113" algn="l" defTabSz="914400" rtl="0" eaLnBrk="1" latinLnBrk="0" hangingPunct="1">
              <a:spcBef>
                <a:spcPts val="88"/>
              </a:spcBef>
            </a:pPr>
            <a:r>
              <a:rPr lang="ru-RU" altLang="ru-RU" sz="1200" b="1" kern="1200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Segoe UI Semibold" panose="020B0702040204020203" pitchFamily="34" charset="0"/>
                <a:ea typeface="+mn-ea"/>
                <a:cs typeface="Tahoma" panose="020B0604030504040204" pitchFamily="34" charset="0"/>
              </a:rPr>
              <a:t>«Балтийский городской округ»</a:t>
            </a:r>
            <a:endParaRPr lang="ru-RU" altLang="ru-RU" sz="1200" b="1" kern="1200" dirty="0">
              <a:solidFill>
                <a:schemeClr val="accent1">
                  <a:lumMod val="5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Segoe UI Semibold" panose="020B0702040204020203" pitchFamily="34" charset="0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907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microsoft.com/office/2007/relationships/hdphoto" Target="../media/hdphoto1.wdp"/><Relationship Id="rId28" Type="http://schemas.microsoft.com/office/2007/relationships/hdphoto" Target="../media/hdphoto2.wdp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Relationship Id="rId27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5413DE1-FA2D-44D1-BB64-46B1DA06E44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14725"/>
            <a:ext cx="12190476" cy="6857143"/>
          </a:xfrm>
          <a:prstGeom prst="rect">
            <a:avLst/>
          </a:prstGeom>
        </p:spPr>
      </p:pic>
      <p:sp>
        <p:nvSpPr>
          <p:cNvPr id="12" name="object 3">
            <a:extLst>
              <a:ext uri="{FF2B5EF4-FFF2-40B4-BE49-F238E27FC236}">
                <a16:creationId xmlns:a16="http://schemas.microsoft.com/office/drawing/2014/main" xmlns="" id="{2DE84AA1-2DB1-48F1-A8DA-B61F699C682D}"/>
              </a:ext>
            </a:extLst>
          </p:cNvPr>
          <p:cNvSpPr>
            <a:spLocks/>
          </p:cNvSpPr>
          <p:nvPr userDrawn="1"/>
        </p:nvSpPr>
        <p:spPr bwMode="auto">
          <a:xfrm>
            <a:off x="1" y="235135"/>
            <a:ext cx="10450286" cy="2403562"/>
          </a:xfrm>
          <a:custGeom>
            <a:avLst/>
            <a:gdLst>
              <a:gd name="T0" fmla="*/ 13179323 w 13178790"/>
              <a:gd name="T1" fmla="*/ 0 h 3027680"/>
              <a:gd name="T2" fmla="*/ 7536809 w 13178790"/>
              <a:gd name="T3" fmla="*/ 152 h 3027680"/>
              <a:gd name="T4" fmla="*/ 25 w 13178790"/>
              <a:gd name="T5" fmla="*/ 152 h 3027680"/>
              <a:gd name="T6" fmla="*/ 0 w 13178790"/>
              <a:gd name="T7" fmla="*/ 3027312 h 3027680"/>
              <a:gd name="T8" fmla="*/ 1129909 w 13178790"/>
              <a:gd name="T9" fmla="*/ 1441133 h 3027680"/>
              <a:gd name="T10" fmla="*/ 12840342 w 13178790"/>
              <a:gd name="T11" fmla="*/ 1441133 h 3027680"/>
              <a:gd name="T12" fmla="*/ 13122576 w 13178790"/>
              <a:gd name="T13" fmla="*/ 254201 h 3027680"/>
              <a:gd name="T14" fmla="*/ 13179323 w 13178790"/>
              <a:gd name="T15" fmla="*/ 0 h 3027680"/>
              <a:gd name="T16" fmla="*/ 12840342 w 13178790"/>
              <a:gd name="T17" fmla="*/ 1441133 h 3027680"/>
              <a:gd name="T18" fmla="*/ 1129909 w 13178790"/>
              <a:gd name="T19" fmla="*/ 1441133 h 3027680"/>
              <a:gd name="T20" fmla="*/ 12840115 w 13178790"/>
              <a:gd name="T21" fmla="*/ 1442086 h 3027680"/>
              <a:gd name="T22" fmla="*/ 12840342 w 13178790"/>
              <a:gd name="T23" fmla="*/ 1441133 h 302768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178790" h="3027680">
                <a:moveTo>
                  <a:pt x="13178688" y="0"/>
                </a:moveTo>
                <a:lnTo>
                  <a:pt x="7536446" y="152"/>
                </a:lnTo>
                <a:lnTo>
                  <a:pt x="25" y="152"/>
                </a:lnTo>
                <a:lnTo>
                  <a:pt x="0" y="3027629"/>
                </a:lnTo>
                <a:lnTo>
                  <a:pt x="1129855" y="1441284"/>
                </a:lnTo>
                <a:lnTo>
                  <a:pt x="12839723" y="1441284"/>
                </a:lnTo>
                <a:lnTo>
                  <a:pt x="13121944" y="254228"/>
                </a:lnTo>
                <a:lnTo>
                  <a:pt x="13178688" y="0"/>
                </a:lnTo>
                <a:close/>
              </a:path>
              <a:path w="13178790" h="3027680">
                <a:moveTo>
                  <a:pt x="12839723" y="1441284"/>
                </a:moveTo>
                <a:lnTo>
                  <a:pt x="1129855" y="1441284"/>
                </a:lnTo>
                <a:lnTo>
                  <a:pt x="12839496" y="1442237"/>
                </a:lnTo>
                <a:lnTo>
                  <a:pt x="12839723" y="1441284"/>
                </a:lnTo>
                <a:close/>
              </a:path>
            </a:pathLst>
          </a:custGeom>
          <a:solidFill>
            <a:srgbClr val="58BD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dirty="0">
              <a:latin typeface="Franklin Gothic Demi Cond" panose="020B0706030402020204" pitchFamily="34" charset="0"/>
            </a:endParaRP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xmlns="" id="{1E6DAE23-B495-4D17-86CA-1C106C302362}"/>
              </a:ext>
            </a:extLst>
          </p:cNvPr>
          <p:cNvSpPr>
            <a:spLocks/>
          </p:cNvSpPr>
          <p:nvPr userDrawn="1"/>
        </p:nvSpPr>
        <p:spPr bwMode="auto">
          <a:xfrm>
            <a:off x="-57149" y="11383"/>
            <a:ext cx="11003824" cy="1129476"/>
          </a:xfrm>
          <a:custGeom>
            <a:avLst/>
            <a:gdLst>
              <a:gd name="T0" fmla="*/ 13975994 w 13976350"/>
              <a:gd name="T1" fmla="*/ 0 h 1194435"/>
              <a:gd name="T2" fmla="*/ 0 w 13976350"/>
              <a:gd name="T3" fmla="*/ 0 h 1194435"/>
              <a:gd name="T4" fmla="*/ 0 w 13976350"/>
              <a:gd name="T5" fmla="*/ 1193165 h 1194435"/>
              <a:gd name="T6" fmla="*/ 13673861 w 13976350"/>
              <a:gd name="T7" fmla="*/ 1193558 h 1194435"/>
              <a:gd name="T8" fmla="*/ 13975994 w 13976350"/>
              <a:gd name="T9" fmla="*/ 0 h 11944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976350" h="1194435">
                <a:moveTo>
                  <a:pt x="13975994" y="0"/>
                </a:moveTo>
                <a:lnTo>
                  <a:pt x="0" y="0"/>
                </a:lnTo>
                <a:lnTo>
                  <a:pt x="0" y="1193800"/>
                </a:lnTo>
                <a:lnTo>
                  <a:pt x="13673861" y="1194193"/>
                </a:lnTo>
                <a:lnTo>
                  <a:pt x="13975994" y="0"/>
                </a:lnTo>
                <a:close/>
              </a:path>
            </a:pathLst>
          </a:custGeom>
          <a:solidFill>
            <a:srgbClr val="F6B6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dirty="0">
              <a:latin typeface="Franklin Gothic Demi Cond" panose="020B0706030402020204" pitchFamily="34" charset="0"/>
            </a:endParaRPr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xmlns="" id="{4E327302-8F18-41A8-B39E-AFC776F9E3AE}"/>
              </a:ext>
            </a:extLst>
          </p:cNvPr>
          <p:cNvSpPr>
            <a:spLocks/>
          </p:cNvSpPr>
          <p:nvPr userDrawn="1"/>
        </p:nvSpPr>
        <p:spPr bwMode="auto">
          <a:xfrm>
            <a:off x="-26126" y="1141609"/>
            <a:ext cx="1923396" cy="856829"/>
          </a:xfrm>
          <a:custGeom>
            <a:avLst/>
            <a:gdLst>
              <a:gd name="T0" fmla="*/ 2425306 w 2426335"/>
              <a:gd name="T1" fmla="*/ 0 h 1123950"/>
              <a:gd name="T2" fmla="*/ 76 w 2426335"/>
              <a:gd name="T3" fmla="*/ 63 h 1123950"/>
              <a:gd name="T4" fmla="*/ 0 w 2426335"/>
              <a:gd name="T5" fmla="*/ 1123581 h 1123950"/>
              <a:gd name="T6" fmla="*/ 1923939 w 2426335"/>
              <a:gd name="T7" fmla="*/ 1123543 h 1123950"/>
              <a:gd name="T8" fmla="*/ 2425306 w 2426335"/>
              <a:gd name="T9" fmla="*/ 0 h 11239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26335" h="1123950">
                <a:moveTo>
                  <a:pt x="2425941" y="0"/>
                </a:moveTo>
                <a:lnTo>
                  <a:pt x="76" y="63"/>
                </a:lnTo>
                <a:lnTo>
                  <a:pt x="0" y="1123581"/>
                </a:lnTo>
                <a:lnTo>
                  <a:pt x="1924443" y="1123543"/>
                </a:lnTo>
                <a:lnTo>
                  <a:pt x="2425941" y="0"/>
                </a:lnTo>
                <a:close/>
              </a:path>
            </a:pathLst>
          </a:custGeom>
          <a:solidFill>
            <a:srgbClr val="F496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dirty="0">
              <a:latin typeface="Franklin Gothic Demi Cond" panose="020B07060304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4FD7A3-DD60-4650-994E-121EF0EB6D4E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0" y="215361"/>
            <a:ext cx="10576396" cy="721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331AF3B-81AD-4498-8CF4-F893C4B1CD0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57884B6-B37C-4588-B91B-6E5ECCBCF5B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0761453" y="6356350"/>
            <a:ext cx="1197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4D7F46AA-3816-41EC-A3E4-F0170DAE410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2" name="object 2">
            <a:extLst>
              <a:ext uri="{FF2B5EF4-FFF2-40B4-BE49-F238E27FC236}">
                <a16:creationId xmlns:a16="http://schemas.microsoft.com/office/drawing/2014/main" xmlns="" id="{E7367A9B-1394-4976-8456-DA8FA2A3ACBD}"/>
              </a:ext>
            </a:extLst>
          </p:cNvPr>
          <p:cNvSpPr/>
          <p:nvPr userDrawn="1"/>
        </p:nvSpPr>
        <p:spPr>
          <a:xfrm>
            <a:off x="-57150" y="6115050"/>
            <a:ext cx="12249150" cy="74667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38000">
                <a:schemeClr val="accent5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/>
            </a:solidFill>
          </a:ln>
          <a:effectLst/>
        </p:spPr>
        <p:txBody>
          <a:bodyPr lIns="0" tIns="0" rIns="0" bIns="0"/>
          <a:lstStyle/>
          <a:p>
            <a:pPr defTabSz="913596"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86853" y="6104888"/>
            <a:ext cx="11812966" cy="766980"/>
            <a:chOff x="186853" y="6104888"/>
            <a:chExt cx="11812966" cy="766980"/>
          </a:xfrm>
        </p:grpSpPr>
        <p:sp>
          <p:nvSpPr>
            <p:cNvPr id="24" name="Нижний колонтитул 48">
              <a:extLst>
                <a:ext uri="{FF2B5EF4-FFF2-40B4-BE49-F238E27FC236}">
                  <a16:creationId xmlns:a16="http://schemas.microsoft.com/office/drawing/2014/main" xmlns="" id="{541E64BB-1CA0-4255-947E-CC3F3D308F84}"/>
                </a:ext>
              </a:extLst>
            </p:cNvPr>
            <p:cNvSpPr txBox="1">
              <a:spLocks/>
            </p:cNvSpPr>
            <p:nvPr userDrawn="1"/>
          </p:nvSpPr>
          <p:spPr bwMode="auto">
            <a:xfrm>
              <a:off x="7503155" y="6326189"/>
              <a:ext cx="3705915" cy="382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11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defTabSz="914400" eaLnBrk="1" hangingPunct="1">
                <a:spcBef>
                  <a:spcPts val="88"/>
                </a:spcBef>
              </a:pPr>
              <a:r>
                <a:rPr lang="ru-RU" altLang="ru-RU" sz="1200" b="1" dirty="0">
                  <a:solidFill>
                    <a:schemeClr val="accent1">
                      <a:lumMod val="50000"/>
                    </a:schemeClr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Segoe UI Semibold" panose="020B0702040204020203" pitchFamily="34" charset="0"/>
                  <a:cs typeface="Tahoma" panose="020B0604030504040204" pitchFamily="34" charset="0"/>
                </a:rPr>
                <a:t>Управление образования</a:t>
              </a:r>
            </a:p>
            <a:p>
              <a:pPr algn="r" defTabSz="914400" eaLnBrk="1" hangingPunct="1">
                <a:spcBef>
                  <a:spcPts val="88"/>
                </a:spcBef>
              </a:pPr>
              <a:r>
                <a:rPr lang="ru-RU" altLang="ru-RU" sz="1200" b="1" dirty="0">
                  <a:solidFill>
                    <a:schemeClr val="accent1">
                      <a:lumMod val="50000"/>
                    </a:schemeClr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Segoe UI Semibold" panose="020B0702040204020203" pitchFamily="34" charset="0"/>
                  <a:cs typeface="Tahoma" panose="020B0604030504040204" pitchFamily="34" charset="0"/>
                </a:rPr>
                <a:t>администрации Балтийского городского округа</a:t>
              </a:r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xmlns="" id="{CDBE5ABA-1851-43ED-A678-F5E81E4624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0119" y="6104888"/>
              <a:ext cx="749700" cy="766980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 userDrawn="1"/>
          </p:nvPicPr>
          <p:blipFill>
            <a:blip r:embed="rId25"/>
            <a:stretch>
              <a:fillRect/>
            </a:stretch>
          </p:blipFill>
          <p:spPr>
            <a:xfrm>
              <a:off x="186853" y="6221689"/>
              <a:ext cx="457200" cy="533400"/>
            </a:xfrm>
            <a:prstGeom prst="rect">
              <a:avLst/>
            </a:prstGeom>
          </p:spPr>
        </p:pic>
        <p:sp>
          <p:nvSpPr>
            <p:cNvPr id="16" name="Нижний колонтитул 48">
              <a:extLst>
                <a:ext uri="{FF2B5EF4-FFF2-40B4-BE49-F238E27FC236}">
                  <a16:creationId xmlns:a16="http://schemas.microsoft.com/office/drawing/2014/main" xmlns="" id="{541E64BB-1CA0-4255-947E-CC3F3D308F84}"/>
                </a:ext>
              </a:extLst>
            </p:cNvPr>
            <p:cNvSpPr txBox="1">
              <a:spLocks/>
            </p:cNvSpPr>
            <p:nvPr userDrawn="1"/>
          </p:nvSpPr>
          <p:spPr bwMode="auto">
            <a:xfrm>
              <a:off x="1010915" y="6297301"/>
              <a:ext cx="3705915" cy="382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11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11113" algn="l" defTabSz="914400" rtl="0" eaLnBrk="1" latinLnBrk="0" hangingPunct="1">
                <a:spcBef>
                  <a:spcPts val="88"/>
                </a:spcBef>
              </a:pPr>
              <a:r>
                <a:rPr lang="ru-RU" altLang="ru-RU" sz="1200" b="1" kern="1200" dirty="0" smtClean="0">
                  <a:solidFill>
                    <a:schemeClr val="accent1">
                      <a:lumMod val="50000"/>
                    </a:schemeClr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Segoe UI Semibold" panose="020B0702040204020203" pitchFamily="34" charset="0"/>
                  <a:ea typeface="+mn-ea"/>
                  <a:cs typeface="Tahoma" panose="020B0604030504040204" pitchFamily="34" charset="0"/>
                </a:rPr>
                <a:t>Администрация муниципального образования</a:t>
              </a:r>
              <a:endParaRPr lang="ru-RU" altLang="ru-RU" sz="1200" b="1" kern="1200" dirty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Segoe UI Semibold" panose="020B0702040204020203" pitchFamily="34" charset="0"/>
                <a:ea typeface="+mn-ea"/>
                <a:cs typeface="Tahoma" panose="020B0604030504040204" pitchFamily="34" charset="0"/>
              </a:endParaRPr>
            </a:p>
            <a:p>
              <a:pPr marL="11113" algn="l" defTabSz="914400" rtl="0" eaLnBrk="1" latinLnBrk="0" hangingPunct="1">
                <a:spcBef>
                  <a:spcPts val="88"/>
                </a:spcBef>
              </a:pPr>
              <a:r>
                <a:rPr lang="ru-RU" altLang="ru-RU" sz="1200" b="1" kern="1200" dirty="0" smtClean="0">
                  <a:solidFill>
                    <a:schemeClr val="accent1">
                      <a:lumMod val="50000"/>
                    </a:schemeClr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Segoe UI Semibold" panose="020B0702040204020203" pitchFamily="34" charset="0"/>
                  <a:ea typeface="+mn-ea"/>
                  <a:cs typeface="Tahoma" panose="020B0604030504040204" pitchFamily="34" charset="0"/>
                </a:rPr>
                <a:t>«Балтийский городской округ»</a:t>
              </a:r>
              <a:endParaRPr lang="ru-RU" altLang="ru-RU" sz="1200" b="1" kern="1200" dirty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Segoe UI Semibold" panose="020B0702040204020203" pitchFamily="34" charset="0"/>
                <a:ea typeface="+mn-ea"/>
                <a:cs typeface="Tahoma" panose="020B0604030504040204" pitchFamily="34" charset="0"/>
              </a:endParaRPr>
            </a:p>
          </p:txBody>
        </p:sp>
      </p:grpSp>
      <p:pic>
        <p:nvPicPr>
          <p:cNvPr id="18" name="Picture 2" descr="Картинки по запросу 75 летие победы"/>
          <p:cNvPicPr>
            <a:picLocks noChangeAspect="1" noChangeArrowheads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430" y="6117347"/>
            <a:ext cx="2006040" cy="71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Картинки по запросу 75 летие победы"/>
          <p:cNvPicPr>
            <a:picLocks noChangeAspect="1" noChangeArrowheads="1"/>
          </p:cNvPicPr>
          <p:nvPr userDrawn="1"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401" b="97719" l="20456" r="74984">
                        <a14:foregroundMark x1="38241" y1="15966" x2="42410" y2="14646"/>
                        <a14:foregroundMark x1="40977" y1="51741" x2="41368" y2="34574"/>
                        <a14:foregroundMark x1="54528" y1="21729" x2="59023" y2="14046"/>
                        <a14:foregroundMark x1="29902" y1="76711" x2="29902" y2="71549"/>
                        <a14:foregroundMark x1="39609" y1="81152" x2="41694" y2="76110"/>
                        <a14:foregroundMark x1="45537" y1="80552" x2="45537" y2="76110"/>
                        <a14:foregroundMark x1="47948" y1="77311" x2="47948" y2="72869"/>
                        <a14:foregroundMark x1="54202" y1="79232" x2="54202" y2="73469"/>
                        <a14:foregroundMark x1="62541" y1="79232" x2="62541" y2="74190"/>
                        <a14:foregroundMark x1="67036" y1="80552" x2="66645" y2="74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46" r="22923"/>
          <a:stretch/>
        </p:blipFill>
        <p:spPr bwMode="auto">
          <a:xfrm>
            <a:off x="10711388" y="-8709"/>
            <a:ext cx="1471749" cy="136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537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89" r:id="rId2"/>
    <p:sldLayoutId id="2147483669" r:id="rId3"/>
    <p:sldLayoutId id="2147483687" r:id="rId4"/>
    <p:sldLayoutId id="2147483688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effectLst/>
          <a:latin typeface="Franklin Gothic Demi Cond" panose="020B07060304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03399"/>
          </a:solidFill>
          <a:effectLst/>
          <a:latin typeface="Franklin Gothic Medium Cond" panose="020B0606030402020204" pitchFamily="34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rgbClr val="003399"/>
          </a:solidFill>
          <a:effectLst/>
          <a:latin typeface="Franklin Gothic Medium Cond" panose="020B0606030402020204" pitchFamily="34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rgbClr val="003399"/>
          </a:solidFill>
          <a:effectLst/>
          <a:latin typeface="Franklin Gothic Medium Cond" panose="020B0606030402020204" pitchFamily="34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rgbClr val="003399"/>
          </a:solidFill>
          <a:effectLst/>
          <a:latin typeface="Franklin Gothic Medium Cond" panose="020B0606030402020204" pitchFamily="34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rgbClr val="003399"/>
          </a:solidFill>
          <a:effectLst/>
          <a:latin typeface="Franklin Gothic Medium Cond" panose="020B0606030402020204" pitchFamily="34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Franklin Gothic Demi Cond" panose="020B0706030402020204" pitchFamily="34" charset="0"/>
              </a:rPr>
              <a:t>ПОДГОТОВКА МУНИЦИПАЛЬНОГО ОБРАЗОВАНИЯ «БАЛТИЙСКИЙ ГОРОДСКОЙ ОКРУГ»</a:t>
            </a:r>
            <a:br>
              <a:rPr lang="ru-RU" sz="2800" dirty="0" smtClean="0">
                <a:latin typeface="Franklin Gothic Demi Cond" panose="020B0706030402020204" pitchFamily="34" charset="0"/>
              </a:rPr>
            </a:br>
            <a:r>
              <a:rPr lang="ru-RU" sz="2800" dirty="0" smtClean="0">
                <a:latin typeface="Franklin Gothic Demi Cond" panose="020B0706030402020204" pitchFamily="34" charset="0"/>
              </a:rPr>
              <a:t>К ПРАЗДНОВАНИЮ 75-ЛЕТИЯ ПОБЕДЫ </a:t>
            </a:r>
            <a:br>
              <a:rPr lang="ru-RU" sz="2800" dirty="0" smtClean="0">
                <a:latin typeface="Franklin Gothic Demi Cond" panose="020B0706030402020204" pitchFamily="34" charset="0"/>
              </a:rPr>
            </a:br>
            <a:r>
              <a:rPr lang="ru-RU" sz="2800" dirty="0" smtClean="0">
                <a:latin typeface="Franklin Gothic Demi Cond" panose="020B0706030402020204" pitchFamily="34" charset="0"/>
              </a:rPr>
              <a:t>В ВЕЛИКОЙ ОТЕЧЕСТВЕННОЙ ВОЙНЕ 1941-1945 гг.</a:t>
            </a:r>
            <a:endParaRPr lang="ru-RU" sz="2800" dirty="0">
              <a:latin typeface="Franklin Gothic Demi Cond" panose="020B0706030402020204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33230" y="5089237"/>
            <a:ext cx="5753100" cy="1330400"/>
          </a:xfrm>
        </p:spPr>
        <p:txBody>
          <a:bodyPr>
            <a:norm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заместитель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главы администрации БГО – начальник управления образования 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Ф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едорова Нина Ивановна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34789" y="6488668"/>
            <a:ext cx="2067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Franklin Gothic Demi Cond" panose="020B0706030402020204" pitchFamily="34" charset="0"/>
              </a:rPr>
              <a:t>13 ноября 2019 года</a:t>
            </a:r>
            <a:endParaRPr lang="ru-RU" dirty="0">
              <a:latin typeface="Franklin Gothic Demi Cond" panose="020B07060304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13" b="91517" l="2734" r="94531">
                        <a14:foregroundMark x1="12207" y1="28021" x2="15234" y2="28021"/>
                        <a14:foregroundMark x1="13477" y1="63496" x2="14453" y2="48586"/>
                        <a14:foregroundMark x1="21484" y1="33419" x2="24316" y2="30848"/>
                        <a14:foregroundMark x1="34375" y1="43959" x2="34180" y2="33933"/>
                        <a14:foregroundMark x1="47168" y1="47044" x2="49414" y2="47044"/>
                        <a14:foregroundMark x1="54980" y1="49100" x2="54590" y2="33419"/>
                        <a14:foregroundMark x1="63281" y1="47558" x2="63281" y2="34961"/>
                        <a14:foregroundMark x1="75879" y1="47044" x2="75684" y2="31877"/>
                        <a14:foregroundMark x1="86328" y1="47558" x2="84375" y2="30077"/>
                        <a14:foregroundMark x1="90723" y1="40103" x2="90527" y2="32905"/>
                        <a14:foregroundMark x1="90527" y1="48072" x2="90527" y2="48072"/>
                        <a14:foregroundMark x1="34375" y1="71979" x2="34766" y2="62468"/>
                        <a14:foregroundMark x1="39746" y1="69923" x2="40527" y2="66581"/>
                        <a14:foregroundMark x1="44824" y1="71465" x2="44824" y2="65039"/>
                        <a14:foregroundMark x1="50195" y1="71465" x2="49609" y2="68380"/>
                        <a14:foregroundMark x1="53027" y1="69923" x2="54785" y2="69923"/>
                        <a14:foregroundMark x1="59277" y1="71979" x2="60449" y2="68380"/>
                        <a14:foregroundMark x1="65039" y1="74036" x2="66016" y2="68895"/>
                        <a14:foregroundMark x1="68652" y1="73522" x2="69922" y2="70437"/>
                        <a14:foregroundMark x1="73926" y1="71979" x2="73535" y2="67609"/>
                        <a14:backgroundMark x1="83496" y1="40360" x2="83496" y2="40360"/>
                        <a14:backgroundMark x1="38574" y1="66581" x2="38574" y2="66581"/>
                        <a14:backgroundMark x1="44336" y1="69923" x2="44336" y2="69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4059" y="5017103"/>
            <a:ext cx="4581185" cy="174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027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78378" y="26023"/>
            <a:ext cx="10761453" cy="721519"/>
          </a:xfrm>
        </p:spPr>
        <p:txBody>
          <a:bodyPr>
            <a:no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НАПРАВЛЕНИЯ ДЕЯТЕЛЬНОСТИ МУНИЦИПАЛИТЕТА ПО ПОДГОТОВКЕ И ПРОВЕДЕНИЮ ПРАЗДНОВАНИЯ 75-ЛЕТИЯ В ВОВ 1941-1945 гг.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10995025" y="6356350"/>
            <a:ext cx="1196975" cy="365125"/>
          </a:xfrm>
          <a:prstGeom prst="rect">
            <a:avLst/>
          </a:prstGeom>
        </p:spPr>
        <p:txBody>
          <a:bodyPr/>
          <a:lstStyle/>
          <a:p>
            <a:fld id="{4D7F46AA-3816-41EC-A3E4-F0170DAE4102}" type="slidenum">
              <a:rPr lang="ru-RU" smtClean="0"/>
              <a:t>10</a:t>
            </a:fld>
            <a:endParaRPr lang="ru-RU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5E6B2F4B-FA49-4D9C-B8A4-E834DB143FDA}"/>
              </a:ext>
            </a:extLst>
          </p:cNvPr>
          <p:cNvGrpSpPr/>
          <p:nvPr/>
        </p:nvGrpSpPr>
        <p:grpSpPr>
          <a:xfrm>
            <a:off x="2022566" y="801533"/>
            <a:ext cx="8146868" cy="461665"/>
            <a:chOff x="1337279" y="1365801"/>
            <a:chExt cx="4783719" cy="4616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64C03605-7F12-4A92-B0DF-F16E216E369B}"/>
                </a:ext>
              </a:extLst>
            </p:cNvPr>
            <p:cNvSpPr/>
            <p:nvPr/>
          </p:nvSpPr>
          <p:spPr>
            <a:xfrm>
              <a:off x="1388362" y="1365801"/>
              <a:ext cx="4658056" cy="46166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4. Патриотическое и духовно-нравственное воспитание граждан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endParaRPr>
            </a:p>
          </p:txBody>
        </p: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xmlns="" id="{7CF2A7D2-8696-4C58-86E7-A95714645FF8}"/>
                </a:ext>
              </a:extLst>
            </p:cNvPr>
            <p:cNvCxnSpPr>
              <a:cxnSpLocks/>
            </p:cNvCxnSpPr>
            <p:nvPr/>
          </p:nvCxnSpPr>
          <p:spPr>
            <a:xfrm>
              <a:off x="1337279" y="1814736"/>
              <a:ext cx="4783719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423098" y="1766124"/>
            <a:ext cx="6014246" cy="504000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4.7</a:t>
            </a:r>
            <a:r>
              <a:rPr lang="ru-RU" dirty="0"/>
              <a:t>. Александро-Невские </a:t>
            </a:r>
            <a:r>
              <a:rPr lang="ru-RU" dirty="0" smtClean="0"/>
              <a:t>чтения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423098" y="2374530"/>
            <a:ext cx="6014246" cy="504000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4.8</a:t>
            </a:r>
            <a:r>
              <a:rPr lang="ru-RU" dirty="0"/>
              <a:t>. Молодежная акция ко дню Российского </a:t>
            </a:r>
            <a:r>
              <a:rPr lang="ru-RU" dirty="0" smtClean="0"/>
              <a:t>флага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423098" y="2957741"/>
            <a:ext cx="6014246" cy="504000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4.9</a:t>
            </a:r>
            <a:r>
              <a:rPr lang="ru-RU" dirty="0"/>
              <a:t>. Городская акция День памяти и </a:t>
            </a:r>
            <a:r>
              <a:rPr lang="ru-RU" dirty="0" smtClean="0"/>
              <a:t>скорби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423098" y="3546453"/>
            <a:ext cx="6014246" cy="1162580"/>
          </a:xfrm>
          <a:prstGeom prst="roundRect">
            <a:avLst>
              <a:gd name="adj" fmla="val 9517"/>
            </a:avLst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4.10</a:t>
            </a:r>
            <a:r>
              <a:rPr lang="ru-RU" dirty="0"/>
              <a:t>. Участие во всероссийских и международных акциях: «Георгиевская </a:t>
            </a:r>
            <a:r>
              <a:rPr lang="ru-RU" dirty="0" smtClean="0"/>
              <a:t>ленточка», «Улица героев», </a:t>
            </a:r>
            <a:r>
              <a:rPr lang="ru-RU" dirty="0"/>
              <a:t>«Письмо Победы», «Читаем вслух о войне», </a:t>
            </a:r>
            <a:r>
              <a:rPr lang="ru-RU" dirty="0" smtClean="0"/>
              <a:t>конкурсах</a:t>
            </a:r>
            <a:r>
              <a:rPr lang="ru-RU" dirty="0"/>
              <a:t>:</a:t>
            </a:r>
            <a:r>
              <a:rPr lang="ru-RU" dirty="0" smtClean="0"/>
              <a:t> </a:t>
            </a:r>
            <a:r>
              <a:rPr lang="ru-RU" dirty="0"/>
              <a:t>«Послы Победы», на лучшее эссе </a:t>
            </a:r>
            <a:r>
              <a:rPr lang="ru-RU" dirty="0" smtClean="0"/>
              <a:t>«Поклонимся </a:t>
            </a:r>
            <a:r>
              <a:rPr lang="ru-RU" dirty="0"/>
              <a:t>великим тем годам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423098" y="4804017"/>
            <a:ext cx="6014246" cy="504000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4.11</a:t>
            </a:r>
            <a:r>
              <a:rPr lang="ru-RU" dirty="0"/>
              <a:t>. Встреча молодежи БГО с гражданами, проходящими военную службу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23098" y="5389332"/>
            <a:ext cx="6014246" cy="504000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4.12</a:t>
            </a:r>
            <a:r>
              <a:rPr lang="ru-RU" dirty="0"/>
              <a:t>. Торжественный митинг, посвященный Дню штурма </a:t>
            </a:r>
            <a:r>
              <a:rPr lang="ru-RU" dirty="0" err="1" smtClean="0"/>
              <a:t>Пиллау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395E3FB-7A04-4F50-B32C-822C7379BB4A}"/>
              </a:ext>
            </a:extLst>
          </p:cNvPr>
          <p:cNvSpPr txBox="1"/>
          <p:nvPr/>
        </p:nvSpPr>
        <p:spPr>
          <a:xfrm>
            <a:off x="6627579" y="1766124"/>
            <a:ext cx="2365174" cy="504000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сентябрь, октябрь </a:t>
            </a:r>
            <a:endParaRPr lang="en-US" b="1" dirty="0" smtClean="0">
              <a:solidFill>
                <a:srgbClr val="000066"/>
              </a:solidFill>
              <a:latin typeface="Franklin Gothic Medium Cond" panose="020B06060304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2019 </a:t>
            </a:r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года</a:t>
            </a:r>
            <a:endParaRPr lang="ru-RU" b="1" dirty="0">
              <a:solidFill>
                <a:srgbClr val="FF6600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395E3FB-7A04-4F50-B32C-822C7379BB4A}"/>
              </a:ext>
            </a:extLst>
          </p:cNvPr>
          <p:cNvSpPr txBox="1"/>
          <p:nvPr/>
        </p:nvSpPr>
        <p:spPr>
          <a:xfrm>
            <a:off x="6627579" y="2374530"/>
            <a:ext cx="2365174" cy="504000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август 2019 года</a:t>
            </a:r>
            <a:endParaRPr lang="ru-RU" b="1" dirty="0">
              <a:solidFill>
                <a:srgbClr val="FF6600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395E3FB-7A04-4F50-B32C-822C7379BB4A}"/>
              </a:ext>
            </a:extLst>
          </p:cNvPr>
          <p:cNvSpPr txBox="1"/>
          <p:nvPr/>
        </p:nvSpPr>
        <p:spPr>
          <a:xfrm>
            <a:off x="6627579" y="2957741"/>
            <a:ext cx="2365174" cy="504000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июнь 2020 года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395E3FB-7A04-4F50-B32C-822C7379BB4A}"/>
              </a:ext>
            </a:extLst>
          </p:cNvPr>
          <p:cNvSpPr txBox="1"/>
          <p:nvPr/>
        </p:nvSpPr>
        <p:spPr>
          <a:xfrm>
            <a:off x="6627579" y="4792885"/>
            <a:ext cx="2365174" cy="504000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2019-2020 гг.</a:t>
            </a:r>
            <a:endParaRPr lang="ru-RU" b="1" dirty="0">
              <a:solidFill>
                <a:srgbClr val="FF6600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395E3FB-7A04-4F50-B32C-822C7379BB4A}"/>
              </a:ext>
            </a:extLst>
          </p:cNvPr>
          <p:cNvSpPr txBox="1"/>
          <p:nvPr/>
        </p:nvSpPr>
        <p:spPr>
          <a:xfrm>
            <a:off x="6627579" y="5384544"/>
            <a:ext cx="2365174" cy="504000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апрель 2020 года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395E3FB-7A04-4F50-B32C-822C7379BB4A}"/>
              </a:ext>
            </a:extLst>
          </p:cNvPr>
          <p:cNvSpPr txBox="1"/>
          <p:nvPr/>
        </p:nvSpPr>
        <p:spPr>
          <a:xfrm>
            <a:off x="6627579" y="3540952"/>
            <a:ext cx="2365174" cy="1164274"/>
          </a:xfrm>
          <a:prstGeom prst="roundRect">
            <a:avLst>
              <a:gd name="adj" fmla="val 8734"/>
            </a:avLst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май 2020 года</a:t>
            </a:r>
            <a:endParaRPr lang="ru-RU" b="1" dirty="0">
              <a:solidFill>
                <a:srgbClr val="FF6600"/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1" t="36875" r="24413"/>
          <a:stretch/>
        </p:blipFill>
        <p:spPr>
          <a:xfrm>
            <a:off x="9182988" y="1722201"/>
            <a:ext cx="2736305" cy="18118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09"/>
          <a:stretch/>
        </p:blipFill>
        <p:spPr>
          <a:xfrm>
            <a:off x="9184923" y="3952860"/>
            <a:ext cx="2734369" cy="1810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2648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10995025" y="6356350"/>
            <a:ext cx="1196975" cy="365125"/>
          </a:xfrm>
          <a:prstGeom prst="rect">
            <a:avLst/>
          </a:prstGeom>
        </p:spPr>
        <p:txBody>
          <a:bodyPr/>
          <a:lstStyle/>
          <a:p>
            <a:fld id="{4D7F46AA-3816-41EC-A3E4-F0170DAE4102}" type="slidenum">
              <a:rPr lang="ru-RU" smtClean="0"/>
              <a:t>11</a:t>
            </a:fld>
            <a:endParaRPr lang="ru-RU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5E6B2F4B-FA49-4D9C-B8A4-E834DB143FDA}"/>
              </a:ext>
            </a:extLst>
          </p:cNvPr>
          <p:cNvGrpSpPr/>
          <p:nvPr/>
        </p:nvGrpSpPr>
        <p:grpSpPr>
          <a:xfrm>
            <a:off x="1950984" y="811106"/>
            <a:ext cx="8146868" cy="461665"/>
            <a:chOff x="1337279" y="1365801"/>
            <a:chExt cx="4783719" cy="4616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64C03605-7F12-4A92-B0DF-F16E216E369B}"/>
                </a:ext>
              </a:extLst>
            </p:cNvPr>
            <p:cNvSpPr/>
            <p:nvPr/>
          </p:nvSpPr>
          <p:spPr>
            <a:xfrm>
              <a:off x="1388362" y="1365801"/>
              <a:ext cx="4658056" cy="461665"/>
            </a:xfrm>
            <a:prstGeom prst="rect">
              <a:avLst/>
            </a:prstGeom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4. Патриотическое и духовно-нравственное воспитание граждан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endParaRPr>
            </a:p>
          </p:txBody>
        </p: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xmlns="" id="{7CF2A7D2-8696-4C58-86E7-A95714645FF8}"/>
                </a:ext>
              </a:extLst>
            </p:cNvPr>
            <p:cNvCxnSpPr>
              <a:cxnSpLocks/>
            </p:cNvCxnSpPr>
            <p:nvPr/>
          </p:nvCxnSpPr>
          <p:spPr>
            <a:xfrm>
              <a:off x="1337279" y="1814736"/>
              <a:ext cx="4783719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480548" y="1746647"/>
            <a:ext cx="4848837" cy="756000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4.13</a:t>
            </a:r>
            <a:r>
              <a:rPr lang="ru-RU" dirty="0"/>
              <a:t>. Участие в проведение региональной эстафеты «Дорогами Победы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480548" y="2629670"/>
            <a:ext cx="4848837" cy="756000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4.14</a:t>
            </a:r>
            <a:r>
              <a:rPr lang="ru-RU" dirty="0"/>
              <a:t>. Уроки Победы, уроки мужества, посвященные памятным датам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0548" y="3522996"/>
            <a:ext cx="4848837" cy="756000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4.15</a:t>
            </a:r>
            <a:r>
              <a:rPr lang="ru-RU" dirty="0"/>
              <a:t>. Возложение венков и цветов к братским могилам </a:t>
            </a:r>
            <a:r>
              <a:rPr lang="ru-RU" dirty="0" smtClean="0"/>
              <a:t>советским </a:t>
            </a:r>
            <a:r>
              <a:rPr lang="ru-RU" dirty="0"/>
              <a:t>воинам, павшим в годы ВОВ 9 мая 2020 года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0548" y="4398524"/>
            <a:ext cx="4848837" cy="756000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4.16</a:t>
            </a:r>
            <a:r>
              <a:rPr lang="ru-RU" dirty="0"/>
              <a:t>. Региональная акция «ПОСТ № 1»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80548" y="5272704"/>
            <a:ext cx="4848837" cy="756000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4.17</a:t>
            </a:r>
            <a:r>
              <a:rPr lang="ru-RU" dirty="0"/>
              <a:t>. Всероссийская акция «Вахта памяти»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395E3FB-7A04-4F50-B32C-822C7379BB4A}"/>
              </a:ext>
            </a:extLst>
          </p:cNvPr>
          <p:cNvSpPr txBox="1"/>
          <p:nvPr/>
        </p:nvSpPr>
        <p:spPr>
          <a:xfrm>
            <a:off x="5412509" y="1776426"/>
            <a:ext cx="2365174" cy="736523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октябрь 2019 года – апрель 2020 года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395E3FB-7A04-4F50-B32C-822C7379BB4A}"/>
              </a:ext>
            </a:extLst>
          </p:cNvPr>
          <p:cNvSpPr txBox="1"/>
          <p:nvPr/>
        </p:nvSpPr>
        <p:spPr>
          <a:xfrm>
            <a:off x="5412509" y="2649711"/>
            <a:ext cx="2365174" cy="736523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октябрь 2019 года – апрель 2020 года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412509" y="3522996"/>
            <a:ext cx="2365175" cy="736492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В течение </a:t>
            </a:r>
          </a:p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2019-2020 годов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412509" y="5283007"/>
            <a:ext cx="2365175" cy="736492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В течение </a:t>
            </a:r>
          </a:p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2019-2020 годов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5412509" y="4428335"/>
            <a:ext cx="2365175" cy="736492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В течение </a:t>
            </a:r>
          </a:p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2019-2020 годов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060" y="2369435"/>
            <a:ext cx="3209452" cy="24070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5071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10995025" y="6356350"/>
            <a:ext cx="1196975" cy="365125"/>
          </a:xfrm>
          <a:prstGeom prst="rect">
            <a:avLst/>
          </a:prstGeom>
        </p:spPr>
        <p:txBody>
          <a:bodyPr/>
          <a:lstStyle/>
          <a:p>
            <a:fld id="{4D7F46AA-3816-41EC-A3E4-F0170DAE4102}" type="slidenum">
              <a:rPr lang="ru-RU" smtClean="0"/>
              <a:t>12</a:t>
            </a:fld>
            <a:endParaRPr lang="ru-RU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5E6B2F4B-FA49-4D9C-B8A4-E834DB143FDA}"/>
              </a:ext>
            </a:extLst>
          </p:cNvPr>
          <p:cNvGrpSpPr/>
          <p:nvPr/>
        </p:nvGrpSpPr>
        <p:grpSpPr>
          <a:xfrm>
            <a:off x="1854833" y="657243"/>
            <a:ext cx="8204397" cy="707886"/>
            <a:chOff x="1325530" y="1365801"/>
            <a:chExt cx="4783719" cy="7078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64C03605-7F12-4A92-B0DF-F16E216E369B}"/>
                </a:ext>
              </a:extLst>
            </p:cNvPr>
            <p:cNvSpPr/>
            <p:nvPr/>
          </p:nvSpPr>
          <p:spPr>
            <a:xfrm>
              <a:off x="1388362" y="1365801"/>
              <a:ext cx="4658056" cy="7078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5. Тематические, </a:t>
              </a:r>
              <a:r>
                <a:rPr lang="ru-RU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информационно-пропагандистские, спортивные,</a:t>
              </a:r>
            </a:p>
            <a:p>
              <a:pPr algn="ctr"/>
              <a:r>
                <a:rPr lang="ru-RU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 </a:t>
              </a:r>
              <a:r>
                <a:rPr lang="ru-RU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культурно-массовые мероприятия</a:t>
              </a:r>
            </a:p>
          </p:txBody>
        </p: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xmlns="" id="{7CF2A7D2-8696-4C58-86E7-A95714645FF8}"/>
                </a:ext>
              </a:extLst>
            </p:cNvPr>
            <p:cNvCxnSpPr>
              <a:cxnSpLocks/>
            </p:cNvCxnSpPr>
            <p:nvPr/>
          </p:nvCxnSpPr>
          <p:spPr>
            <a:xfrm>
              <a:off x="1325530" y="2034555"/>
              <a:ext cx="4783719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457599" y="1761627"/>
            <a:ext cx="5536804" cy="748697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5.1. </a:t>
            </a:r>
            <a:r>
              <a:rPr lang="ru-RU" dirty="0" err="1" smtClean="0"/>
              <a:t>Внутришкольные</a:t>
            </a:r>
            <a:r>
              <a:rPr lang="ru-RU" dirty="0" smtClean="0"/>
              <a:t> </a:t>
            </a:r>
            <a:r>
              <a:rPr lang="ru-RU" dirty="0"/>
              <a:t>выставки, лекции, концерты, классные часы, посвященные 75-летию П</a:t>
            </a:r>
            <a:r>
              <a:rPr lang="ru-RU" dirty="0" smtClean="0"/>
              <a:t>обеды </a:t>
            </a:r>
            <a:r>
              <a:rPr lang="ru-RU" dirty="0"/>
              <a:t>в </a:t>
            </a:r>
            <a:r>
              <a:rPr lang="ru-RU" dirty="0" smtClean="0"/>
              <a:t>ВОВ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57597" y="2579807"/>
            <a:ext cx="5536804" cy="748697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5.2. Учебные </a:t>
            </a:r>
            <a:r>
              <a:rPr lang="ru-RU" dirty="0"/>
              <a:t>сборы с гражданами, подходящими подготовку по </a:t>
            </a:r>
            <a:r>
              <a:rPr lang="ru-RU" dirty="0" smtClean="0"/>
              <a:t>основам </a:t>
            </a:r>
            <a:r>
              <a:rPr lang="ru-RU" dirty="0"/>
              <a:t>военной службы.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597" y="4240418"/>
            <a:ext cx="5536804" cy="864455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5.4. Проведение </a:t>
            </a:r>
            <a:r>
              <a:rPr lang="ru-RU" dirty="0"/>
              <a:t>городских </a:t>
            </a:r>
            <a:r>
              <a:rPr lang="ru-RU" dirty="0" smtClean="0"/>
              <a:t>культурно-массовых, </a:t>
            </a:r>
            <a:r>
              <a:rPr lang="ru-RU" dirty="0"/>
              <a:t>праздничных </a:t>
            </a:r>
            <a:r>
              <a:rPr lang="ru-RU" dirty="0" smtClean="0"/>
              <a:t>мероприятий, </a:t>
            </a:r>
            <a:r>
              <a:rPr lang="ru-RU" dirty="0"/>
              <a:t>посвящённых празднованию 75-й годовщины Победы в ВОВ.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597" y="5198607"/>
            <a:ext cx="5536804" cy="730292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5.5. Проведение </a:t>
            </a:r>
            <a:r>
              <a:rPr lang="ru-RU" dirty="0"/>
              <a:t>муниципального военно-патриотического фестиваля, посвященного 75-летию Победы </a:t>
            </a:r>
            <a:r>
              <a:rPr lang="ru-RU" dirty="0" smtClean="0"/>
              <a:t>ВОВ</a:t>
            </a:r>
            <a:endParaRPr lang="ru-RU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073400" y="1751396"/>
            <a:ext cx="2365175" cy="736492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В течение </a:t>
            </a:r>
          </a:p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2019-2020 годов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073400" y="2564640"/>
            <a:ext cx="2365175" cy="736492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Май-июнь </a:t>
            </a:r>
            <a:endParaRPr lang="ru-RU" b="1" dirty="0" smtClean="0">
              <a:solidFill>
                <a:srgbClr val="000066"/>
              </a:solidFill>
              <a:latin typeface="Franklin Gothic Medium Cond" panose="020B06060304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2020 </a:t>
            </a:r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года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073400" y="3377884"/>
            <a:ext cx="2365175" cy="736492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апрель-май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2020 </a:t>
            </a:r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года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073400" y="4227217"/>
            <a:ext cx="2365175" cy="864455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Апрель-май </a:t>
            </a:r>
            <a:endParaRPr lang="ru-RU" b="1" dirty="0" smtClean="0">
              <a:solidFill>
                <a:srgbClr val="000066"/>
              </a:solidFill>
              <a:latin typeface="Franklin Gothic Medium Cond" panose="020B06060304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2020 </a:t>
            </a:r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года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073400" y="5179207"/>
            <a:ext cx="2365175" cy="736492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февраль-март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 2020 года</a:t>
            </a:r>
            <a:endParaRPr lang="ru-RU" b="1" dirty="0">
              <a:solidFill>
                <a:srgbClr val="000066"/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573" y="1446428"/>
            <a:ext cx="2785663" cy="18547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06277" y="3887223"/>
            <a:ext cx="2514257" cy="167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64" t="13602"/>
          <a:stretch/>
        </p:blipFill>
        <p:spPr>
          <a:xfrm>
            <a:off x="10377956" y="3491347"/>
            <a:ext cx="1734188" cy="2485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8" name="TextBox 27"/>
          <p:cNvSpPr txBox="1"/>
          <p:nvPr/>
        </p:nvSpPr>
        <p:spPr>
          <a:xfrm>
            <a:off x="457597" y="3419734"/>
            <a:ext cx="5536804" cy="677698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5.3. Патриотические </a:t>
            </a:r>
            <a:r>
              <a:rPr lang="ru-RU" dirty="0"/>
              <a:t>занятия для школьников «Письмо из 45-го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117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10995025" y="6356350"/>
            <a:ext cx="1196975" cy="365125"/>
          </a:xfrm>
          <a:prstGeom prst="rect">
            <a:avLst/>
          </a:prstGeom>
        </p:spPr>
        <p:txBody>
          <a:bodyPr/>
          <a:lstStyle/>
          <a:p>
            <a:fld id="{4D7F46AA-3816-41EC-A3E4-F0170DAE4102}" type="slidenum">
              <a:rPr lang="ru-RU" smtClean="0"/>
              <a:t>13</a:t>
            </a:fld>
            <a:endParaRPr lang="ru-RU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5E6B2F4B-FA49-4D9C-B8A4-E834DB143FDA}"/>
              </a:ext>
            </a:extLst>
          </p:cNvPr>
          <p:cNvGrpSpPr/>
          <p:nvPr/>
        </p:nvGrpSpPr>
        <p:grpSpPr>
          <a:xfrm>
            <a:off x="1854833" y="657243"/>
            <a:ext cx="8204397" cy="707886"/>
            <a:chOff x="1325530" y="1365801"/>
            <a:chExt cx="4783719" cy="7078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64C03605-7F12-4A92-B0DF-F16E216E369B}"/>
                </a:ext>
              </a:extLst>
            </p:cNvPr>
            <p:cNvSpPr/>
            <p:nvPr/>
          </p:nvSpPr>
          <p:spPr>
            <a:xfrm>
              <a:off x="1388362" y="1365801"/>
              <a:ext cx="4658056" cy="7078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5. Тематические, </a:t>
              </a:r>
              <a:r>
                <a:rPr lang="ru-RU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информационно-пропагандистские, спортивные,</a:t>
              </a:r>
            </a:p>
            <a:p>
              <a:pPr algn="ctr"/>
              <a:r>
                <a:rPr lang="ru-RU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 </a:t>
              </a:r>
              <a:r>
                <a:rPr lang="ru-RU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культурно-массовые мероприятия</a:t>
              </a:r>
            </a:p>
          </p:txBody>
        </p: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xmlns="" id="{7CF2A7D2-8696-4C58-86E7-A95714645FF8}"/>
                </a:ext>
              </a:extLst>
            </p:cNvPr>
            <p:cNvCxnSpPr>
              <a:cxnSpLocks/>
            </p:cNvCxnSpPr>
            <p:nvPr/>
          </p:nvCxnSpPr>
          <p:spPr>
            <a:xfrm>
              <a:off x="1325530" y="2034555"/>
              <a:ext cx="4783719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477191" y="1886100"/>
            <a:ext cx="5127039" cy="903281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5.6. Организация </a:t>
            </a:r>
            <a:r>
              <a:rPr lang="ru-RU" dirty="0"/>
              <a:t>кинопоказа фильмов военной тематики с последующим обсуждением в образовательных </a:t>
            </a:r>
            <a:r>
              <a:rPr lang="ru-RU" dirty="0" smtClean="0"/>
              <a:t>организациях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477191" y="2913466"/>
            <a:ext cx="5127039" cy="563144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5.7. Велопробег </a:t>
            </a:r>
            <a:r>
              <a:rPr lang="ru-RU" dirty="0"/>
              <a:t>Победы «Звезда памяти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497907" y="3571157"/>
            <a:ext cx="5127039" cy="840143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5.8. Организация </a:t>
            </a:r>
            <a:r>
              <a:rPr lang="ru-RU" dirty="0"/>
              <a:t>молодежного </a:t>
            </a:r>
            <a:r>
              <a:rPr lang="ru-RU" dirty="0" err="1"/>
              <a:t>флэшмоба</a:t>
            </a:r>
            <a:r>
              <a:rPr lang="ru-RU" dirty="0"/>
              <a:t> с участием ветеранов и тружеников тыла «День Победы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497907" y="4515083"/>
            <a:ext cx="5127039" cy="1220294"/>
          </a:xfrm>
          <a:prstGeom prst="roundRect">
            <a:avLst>
              <a:gd name="adj" fmla="val 10612"/>
            </a:avLst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5.9. Проведение </a:t>
            </a:r>
            <a:r>
              <a:rPr lang="ru-RU" dirty="0"/>
              <a:t>мероприятий</a:t>
            </a:r>
            <a:r>
              <a:rPr lang="ru-RU" dirty="0" smtClean="0"/>
              <a:t>, </a:t>
            </a:r>
            <a:r>
              <a:rPr lang="ru-RU" dirty="0"/>
              <a:t>посвященных подвигам героев Советского Союза, героев Российской Федерации, героев Труда на базе библиотеки </a:t>
            </a:r>
            <a:r>
              <a:rPr lang="ru-RU" dirty="0" smtClean="0"/>
              <a:t>имени В.Г. Белинского</a:t>
            </a:r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703951" y="1858391"/>
            <a:ext cx="2365175" cy="903281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В течение </a:t>
            </a:r>
          </a:p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2019-2020 годов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703950" y="2904229"/>
            <a:ext cx="2365175" cy="572381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май 2020 года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703950" y="3571157"/>
            <a:ext cx="2365175" cy="840143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апрель-май </a:t>
            </a:r>
            <a:endParaRPr lang="ru-RU" b="1" dirty="0" smtClean="0">
              <a:solidFill>
                <a:srgbClr val="000066"/>
              </a:solidFill>
              <a:latin typeface="Franklin Gothic Medium Cond" panose="020B06060304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2020 </a:t>
            </a:r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года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703950" y="4502165"/>
            <a:ext cx="2365175" cy="1233212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В течение </a:t>
            </a:r>
          </a:p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2019-2020 годов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406" y="2310031"/>
            <a:ext cx="3776741" cy="2517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6306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10995025" y="6356350"/>
            <a:ext cx="1196975" cy="365125"/>
          </a:xfrm>
          <a:prstGeom prst="rect">
            <a:avLst/>
          </a:prstGeom>
        </p:spPr>
        <p:txBody>
          <a:bodyPr/>
          <a:lstStyle/>
          <a:p>
            <a:fld id="{4D7F46AA-3816-41EC-A3E4-F0170DAE4102}" type="slidenum">
              <a:rPr lang="ru-RU" smtClean="0"/>
              <a:t>14</a:t>
            </a:fld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52302" y="1900834"/>
            <a:ext cx="5106389" cy="720000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5.10. Эстафета, </a:t>
            </a:r>
            <a:r>
              <a:rPr lang="ru-RU" dirty="0"/>
              <a:t>посвященная 75-й годовщине Победы в </a:t>
            </a:r>
            <a:r>
              <a:rPr lang="ru-RU" dirty="0" smtClean="0"/>
              <a:t>Великой Отечественной войне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52302" y="2675609"/>
            <a:ext cx="5106389" cy="720000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5.11. Учебные </a:t>
            </a:r>
            <a:r>
              <a:rPr lang="ru-RU" dirty="0"/>
              <a:t>сборы с гражданами, подходящими подготовку по основам военной </a:t>
            </a:r>
            <a:r>
              <a:rPr lang="ru-RU" dirty="0" smtClean="0"/>
              <a:t>службы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352302" y="3457490"/>
            <a:ext cx="5106389" cy="720000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5.12. Спортивные </a:t>
            </a:r>
            <a:r>
              <a:rPr lang="ru-RU" dirty="0"/>
              <a:t>мероприятия, посвященные 75-й годовщине Победы в </a:t>
            </a:r>
            <a:r>
              <a:rPr lang="ru-RU" dirty="0" smtClean="0"/>
              <a:t>ВОВ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352302" y="4216928"/>
            <a:ext cx="5106389" cy="864000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5.13. Создание </a:t>
            </a:r>
            <a:r>
              <a:rPr lang="ru-RU" dirty="0"/>
              <a:t>на официальном сайте БГО, сайтах организаций раздела, посвященного празднованию 75-летия </a:t>
            </a:r>
            <a:r>
              <a:rPr lang="ru-RU" dirty="0" smtClean="0"/>
              <a:t>Победы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352302" y="5130873"/>
            <a:ext cx="5106389" cy="720000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5.14. Оформление </a:t>
            </a:r>
            <a:r>
              <a:rPr lang="ru-RU" dirty="0"/>
              <a:t>школьных музеев, уголков боевой </a:t>
            </a:r>
            <a:r>
              <a:rPr lang="ru-RU" dirty="0" smtClean="0"/>
              <a:t>славы</a:t>
            </a:r>
            <a:endParaRPr lang="ru-RU" dirty="0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5E6B2F4B-FA49-4D9C-B8A4-E834DB143FDA}"/>
              </a:ext>
            </a:extLst>
          </p:cNvPr>
          <p:cNvGrpSpPr/>
          <p:nvPr/>
        </p:nvGrpSpPr>
        <p:grpSpPr>
          <a:xfrm>
            <a:off x="1854833" y="657243"/>
            <a:ext cx="8204397" cy="707886"/>
            <a:chOff x="1325530" y="1365801"/>
            <a:chExt cx="4783719" cy="7078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64C03605-7F12-4A92-B0DF-F16E216E369B}"/>
                </a:ext>
              </a:extLst>
            </p:cNvPr>
            <p:cNvSpPr/>
            <p:nvPr/>
          </p:nvSpPr>
          <p:spPr>
            <a:xfrm>
              <a:off x="1388362" y="1365801"/>
              <a:ext cx="4658056" cy="7078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5. Тематические, </a:t>
              </a:r>
              <a:r>
                <a:rPr lang="ru-RU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информационно-пропагандистские, спортивные,</a:t>
              </a:r>
            </a:p>
            <a:p>
              <a:pPr algn="ctr"/>
              <a:r>
                <a:rPr lang="ru-RU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 </a:t>
              </a:r>
              <a:r>
                <a:rPr lang="ru-RU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культурно-массовые мероприятия</a:t>
              </a:r>
            </a:p>
          </p:txBody>
        </p: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xmlns="" id="{7CF2A7D2-8696-4C58-86E7-A95714645FF8}"/>
                </a:ext>
              </a:extLst>
            </p:cNvPr>
            <p:cNvCxnSpPr>
              <a:cxnSpLocks/>
            </p:cNvCxnSpPr>
            <p:nvPr/>
          </p:nvCxnSpPr>
          <p:spPr>
            <a:xfrm>
              <a:off x="1325530" y="2034555"/>
              <a:ext cx="4783719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Скругленный прямоугольник 20"/>
          <p:cNvSpPr/>
          <p:nvPr/>
        </p:nvSpPr>
        <p:spPr>
          <a:xfrm>
            <a:off x="5528459" y="1900835"/>
            <a:ext cx="2365175" cy="712894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май 2020 года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528459" y="2682715"/>
            <a:ext cx="2365175" cy="712894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май-июнь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2020 </a:t>
            </a:r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года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528459" y="3464596"/>
            <a:ext cx="2365175" cy="712894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В течение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2019-2020 годов</a:t>
            </a:r>
            <a:endParaRPr lang="ru-RU" b="1" dirty="0">
              <a:solidFill>
                <a:srgbClr val="000066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528459" y="4258366"/>
            <a:ext cx="2365175" cy="822561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В течение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2019-2020 годов</a:t>
            </a:r>
            <a:endParaRPr lang="ru-RU" b="1" dirty="0">
              <a:solidFill>
                <a:srgbClr val="000066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5528459" y="5130873"/>
            <a:ext cx="2365175" cy="712894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В течение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2019-2020 годов</a:t>
            </a:r>
            <a:endParaRPr lang="ru-RU" b="1" dirty="0">
              <a:solidFill>
                <a:srgbClr val="000066"/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828" y="2381688"/>
            <a:ext cx="3828804" cy="2871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6934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10995025" y="6356350"/>
            <a:ext cx="1196975" cy="365125"/>
          </a:xfrm>
          <a:prstGeom prst="rect">
            <a:avLst/>
          </a:prstGeom>
        </p:spPr>
        <p:txBody>
          <a:bodyPr/>
          <a:lstStyle/>
          <a:p>
            <a:fld id="{4D7F46AA-3816-41EC-A3E4-F0170DAE4102}" type="slidenum">
              <a:rPr lang="ru-RU" smtClean="0"/>
              <a:t>15</a:t>
            </a:fld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370350" y="1789679"/>
            <a:ext cx="5088340" cy="936000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5.15. Организация </a:t>
            </a:r>
            <a:r>
              <a:rPr lang="ru-RU" dirty="0"/>
              <a:t>книжных выставок, экскурсий, подготовка статей, посвященных Великой Отечественной войне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0350" y="2825724"/>
            <a:ext cx="5088340" cy="1141551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5.16. Оформление информационных стендов </a:t>
            </a:r>
            <a:r>
              <a:rPr lang="ru-RU" dirty="0"/>
              <a:t>об участниках ВОВ, </a:t>
            </a:r>
            <a:r>
              <a:rPr lang="ru-RU" dirty="0" smtClean="0"/>
              <a:t>тружениках </a:t>
            </a:r>
            <a:r>
              <a:rPr lang="ru-RU" dirty="0"/>
              <a:t>тыла, жителях блокадного Ленинграда, вдов ветеранов ВОВ, проживающих на территории БГО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70350" y="4076994"/>
            <a:ext cx="5088340" cy="827515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5.17. Мероприятия </a:t>
            </a:r>
            <a:r>
              <a:rPr lang="ru-RU" dirty="0"/>
              <a:t>по распространению утвержденного логотипа 75-летия Победы в ВОВ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70350" y="4995755"/>
            <a:ext cx="5088340" cy="936000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5.18. Публикация </a:t>
            </a:r>
            <a:r>
              <a:rPr lang="ru-RU" dirty="0"/>
              <a:t>в средствах массовой информации материалов о патриотических мероприятиях с участием ветеранов </a:t>
            </a:r>
            <a:r>
              <a:rPr lang="ru-RU" dirty="0" smtClean="0"/>
              <a:t>ВОВ </a:t>
            </a:r>
            <a:r>
              <a:rPr lang="ru-RU" dirty="0"/>
              <a:t>и молодежи БГО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5E6B2F4B-FA49-4D9C-B8A4-E834DB143FDA}"/>
              </a:ext>
            </a:extLst>
          </p:cNvPr>
          <p:cNvGrpSpPr/>
          <p:nvPr/>
        </p:nvGrpSpPr>
        <p:grpSpPr>
          <a:xfrm>
            <a:off x="1854833" y="657243"/>
            <a:ext cx="8204397" cy="707886"/>
            <a:chOff x="1325530" y="1365801"/>
            <a:chExt cx="4783719" cy="7078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64C03605-7F12-4A92-B0DF-F16E216E369B}"/>
                </a:ext>
              </a:extLst>
            </p:cNvPr>
            <p:cNvSpPr/>
            <p:nvPr/>
          </p:nvSpPr>
          <p:spPr>
            <a:xfrm>
              <a:off x="1388362" y="1365801"/>
              <a:ext cx="4658056" cy="7078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5. Тематические, </a:t>
              </a:r>
              <a:r>
                <a:rPr lang="ru-RU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информационно-пропагандистские, спортивные,</a:t>
              </a:r>
            </a:p>
            <a:p>
              <a:pPr algn="ctr"/>
              <a:r>
                <a:rPr lang="ru-RU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 </a:t>
              </a:r>
              <a:r>
                <a:rPr lang="ru-RU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культурно-массовые мероприятия</a:t>
              </a:r>
            </a:p>
          </p:txBody>
        </p: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xmlns="" id="{7CF2A7D2-8696-4C58-86E7-A95714645FF8}"/>
                </a:ext>
              </a:extLst>
            </p:cNvPr>
            <p:cNvCxnSpPr>
              <a:cxnSpLocks/>
            </p:cNvCxnSpPr>
            <p:nvPr/>
          </p:nvCxnSpPr>
          <p:spPr>
            <a:xfrm>
              <a:off x="1325530" y="2034555"/>
              <a:ext cx="4783719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Скругленный прямоугольник 31"/>
          <p:cNvSpPr/>
          <p:nvPr/>
        </p:nvSpPr>
        <p:spPr>
          <a:xfrm>
            <a:off x="5565404" y="1789679"/>
            <a:ext cx="2365175" cy="936000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В течение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2019-2020 годов</a:t>
            </a:r>
            <a:endParaRPr lang="ru-RU" b="1" dirty="0">
              <a:solidFill>
                <a:srgbClr val="000066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565403" y="2825723"/>
            <a:ext cx="2365175" cy="1141551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В течение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2019-2020 годов</a:t>
            </a:r>
            <a:endParaRPr lang="ru-RU" b="1" dirty="0">
              <a:solidFill>
                <a:srgbClr val="000066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5565403" y="4076994"/>
            <a:ext cx="2365175" cy="827515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В течение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2019-2020 годов</a:t>
            </a:r>
            <a:endParaRPr lang="ru-RU" b="1" dirty="0">
              <a:solidFill>
                <a:srgbClr val="000066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565402" y="5014110"/>
            <a:ext cx="2365175" cy="917645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В течение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2019-2020 годов</a:t>
            </a:r>
            <a:endParaRPr lang="ru-RU" b="1" dirty="0">
              <a:solidFill>
                <a:srgbClr val="000066"/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486" y="1936850"/>
            <a:ext cx="3463487" cy="3033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109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10995025" y="6356350"/>
            <a:ext cx="1196975" cy="365125"/>
          </a:xfrm>
          <a:prstGeom prst="rect">
            <a:avLst/>
          </a:prstGeom>
        </p:spPr>
        <p:txBody>
          <a:bodyPr/>
          <a:lstStyle/>
          <a:p>
            <a:fld id="{4D7F46AA-3816-41EC-A3E4-F0170DAE4102}" type="slidenum">
              <a:rPr lang="ru-RU" smtClean="0"/>
              <a:t>16</a:t>
            </a:fld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457596" y="2493784"/>
            <a:ext cx="4945677" cy="701990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5.20. Участие </a:t>
            </a:r>
            <a:r>
              <a:rPr lang="ru-RU" dirty="0"/>
              <a:t>в конкурсе детского рисунка «Открытка героям» 2019-2020 годы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7596" y="3280052"/>
            <a:ext cx="4945677" cy="900000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5.21. Организация </a:t>
            </a:r>
            <a:r>
              <a:rPr lang="ru-RU" dirty="0"/>
              <a:t>книжных выставок, экскурсий, подготовка статей, посвященных Великой Отечественной войне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596" y="4263692"/>
            <a:ext cx="4945677" cy="900000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5.22. Творческий </a:t>
            </a:r>
            <a:r>
              <a:rPr lang="ru-RU" dirty="0"/>
              <a:t>конкурс рисунков по книгам о ВОВ «Была война… Была победа», театральный конкурс «Голубая чашка, посвященный произведениям о ВОВ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7596" y="5232860"/>
            <a:ext cx="4945677" cy="706120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5.23. Всероссийский </a:t>
            </a:r>
            <a:r>
              <a:rPr lang="ru-RU" dirty="0"/>
              <a:t>фестиваль народного творчества «Салют Победы»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5E6B2F4B-FA49-4D9C-B8A4-E834DB143FDA}"/>
              </a:ext>
            </a:extLst>
          </p:cNvPr>
          <p:cNvGrpSpPr/>
          <p:nvPr/>
        </p:nvGrpSpPr>
        <p:grpSpPr>
          <a:xfrm>
            <a:off x="1854833" y="657243"/>
            <a:ext cx="8204397" cy="707886"/>
            <a:chOff x="1325530" y="1365801"/>
            <a:chExt cx="4783719" cy="7078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xmlns="" id="{64C03605-7F12-4A92-B0DF-F16E216E369B}"/>
                </a:ext>
              </a:extLst>
            </p:cNvPr>
            <p:cNvSpPr/>
            <p:nvPr/>
          </p:nvSpPr>
          <p:spPr>
            <a:xfrm>
              <a:off x="1388362" y="1365801"/>
              <a:ext cx="4658056" cy="7078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5. Тематические, </a:t>
              </a:r>
              <a:r>
                <a:rPr lang="ru-RU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информационно-пропагандистские, спортивные,</a:t>
              </a:r>
            </a:p>
            <a:p>
              <a:pPr algn="ctr"/>
              <a:r>
                <a:rPr lang="ru-RU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 </a:t>
              </a:r>
              <a:r>
                <a:rPr lang="ru-RU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культурно-массовые мероприятия</a:t>
              </a:r>
            </a:p>
          </p:txBody>
        </p: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xmlns="" id="{7CF2A7D2-8696-4C58-86E7-A95714645FF8}"/>
                </a:ext>
              </a:extLst>
            </p:cNvPr>
            <p:cNvCxnSpPr>
              <a:cxnSpLocks/>
            </p:cNvCxnSpPr>
            <p:nvPr/>
          </p:nvCxnSpPr>
          <p:spPr>
            <a:xfrm>
              <a:off x="1325530" y="2034555"/>
              <a:ext cx="4783719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457596" y="1629639"/>
            <a:ext cx="4945677" cy="748697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5.19. Конкурс </a:t>
            </a:r>
            <a:r>
              <a:rPr lang="ru-RU" dirty="0"/>
              <a:t>сочинений и стихотворений о </a:t>
            </a:r>
            <a:r>
              <a:rPr lang="ru-RU" dirty="0" smtClean="0"/>
              <a:t>Великой </a:t>
            </a:r>
            <a:r>
              <a:rPr lang="ru-RU" dirty="0"/>
              <a:t>Отечественной войне «Память в моем сердце жива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5482277" y="1629638"/>
            <a:ext cx="2365175" cy="748697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апрель-май</a:t>
            </a:r>
          </a:p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2020 года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482276" y="2470430"/>
            <a:ext cx="2365175" cy="748697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февраль-май</a:t>
            </a:r>
            <a:endParaRPr lang="ru-RU" b="1" dirty="0">
              <a:solidFill>
                <a:srgbClr val="000066"/>
              </a:solidFill>
              <a:latin typeface="Franklin Gothic Medium Cond" panose="020B0606030402020204" pitchFamily="34" charset="0"/>
            </a:endParaRPr>
          </a:p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2020 года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482276" y="3311222"/>
            <a:ext cx="2365175" cy="868830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В течение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2019-2020 годов</a:t>
            </a:r>
            <a:endParaRPr lang="ru-RU" b="1" dirty="0">
              <a:solidFill>
                <a:srgbClr val="000066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5482276" y="4279277"/>
            <a:ext cx="2365175" cy="868830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2020 год</a:t>
            </a:r>
            <a:endParaRPr lang="ru-RU" b="1" dirty="0">
              <a:solidFill>
                <a:srgbClr val="000066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482276" y="5232860"/>
            <a:ext cx="2365175" cy="706120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а</a:t>
            </a:r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прель-май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2020 года</a:t>
            </a:r>
            <a:endParaRPr lang="ru-RU" b="1" dirty="0">
              <a:solidFill>
                <a:srgbClr val="000066"/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401" y="3750408"/>
            <a:ext cx="3287115" cy="21885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" t="10735" r="-281" b="1688"/>
          <a:stretch/>
        </p:blipFill>
        <p:spPr>
          <a:xfrm>
            <a:off x="8351401" y="1597891"/>
            <a:ext cx="3287115" cy="19166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0604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10995025" y="6356350"/>
            <a:ext cx="1196975" cy="365125"/>
          </a:xfrm>
          <a:prstGeom prst="rect">
            <a:avLst/>
          </a:prstGeom>
        </p:spPr>
        <p:txBody>
          <a:bodyPr/>
          <a:lstStyle/>
          <a:p>
            <a:fld id="{4D7F46AA-3816-41EC-A3E4-F0170DAE4102}" type="slidenum">
              <a:rPr lang="ru-RU" smtClean="0"/>
              <a:t>17</a:t>
            </a:fld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522251" y="1795906"/>
            <a:ext cx="5176585" cy="807531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5.24. Театрально-концертные </a:t>
            </a:r>
            <a:r>
              <a:rPr lang="ru-RU" dirty="0"/>
              <a:t>тематические программы детских школ искусств, посвященные 75-летию Победы в ВОВ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22251" y="2726807"/>
            <a:ext cx="5176585" cy="461446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5.25. Народное </a:t>
            </a:r>
            <a:r>
              <a:rPr lang="ru-RU" dirty="0"/>
              <a:t>шествие «Бессмертный полк»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2251" y="3349384"/>
            <a:ext cx="5176585" cy="692497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5.26. Создание </a:t>
            </a:r>
            <a:r>
              <a:rPr lang="ru-RU" dirty="0"/>
              <a:t>Аллей героев на территориях образовательных </a:t>
            </a:r>
            <a:r>
              <a:rPr lang="ru-RU" dirty="0" smtClean="0"/>
              <a:t>организаций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522251" y="4217375"/>
            <a:ext cx="5176585" cy="807531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5.27. Областная </a:t>
            </a:r>
            <a:r>
              <a:rPr lang="ru-RU" dirty="0"/>
              <a:t>научно-практическая конференция школьников, посвященная 75-летию Победы </a:t>
            </a:r>
            <a:r>
              <a:rPr lang="ru-RU" dirty="0" smtClean="0"/>
              <a:t>«Фронту. </a:t>
            </a:r>
            <a:r>
              <a:rPr lang="ru-RU" dirty="0"/>
              <a:t>Родине. </a:t>
            </a:r>
            <a:r>
              <a:rPr lang="ru-RU" dirty="0" smtClean="0"/>
              <a:t>Победе.»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522251" y="5186871"/>
            <a:ext cx="5176585" cy="807531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5.28. Участие </a:t>
            </a:r>
            <a:r>
              <a:rPr lang="ru-RU" dirty="0"/>
              <a:t>в экскурсиях, посвященных Восточно-Прусской наступательной операции «Дорогами Янтарного края»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5E6B2F4B-FA49-4D9C-B8A4-E834DB143FDA}"/>
              </a:ext>
            </a:extLst>
          </p:cNvPr>
          <p:cNvGrpSpPr/>
          <p:nvPr/>
        </p:nvGrpSpPr>
        <p:grpSpPr>
          <a:xfrm>
            <a:off x="1854833" y="657243"/>
            <a:ext cx="8204397" cy="707886"/>
            <a:chOff x="1325530" y="1365801"/>
            <a:chExt cx="4783719" cy="7078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xmlns="" id="{64C03605-7F12-4A92-B0DF-F16E216E369B}"/>
                </a:ext>
              </a:extLst>
            </p:cNvPr>
            <p:cNvSpPr/>
            <p:nvPr/>
          </p:nvSpPr>
          <p:spPr>
            <a:xfrm>
              <a:off x="1388362" y="1365801"/>
              <a:ext cx="4658056" cy="7078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5. Тематические, </a:t>
              </a:r>
              <a:r>
                <a:rPr lang="ru-RU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информационно-пропагандистские, спортивные,</a:t>
              </a:r>
            </a:p>
            <a:p>
              <a:pPr algn="ctr"/>
              <a:r>
                <a:rPr lang="ru-RU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 </a:t>
              </a:r>
              <a:r>
                <a:rPr lang="ru-RU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культурно-массовые мероприятия</a:t>
              </a:r>
            </a:p>
          </p:txBody>
        </p: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xmlns="" id="{7CF2A7D2-8696-4C58-86E7-A95714645FF8}"/>
                </a:ext>
              </a:extLst>
            </p:cNvPr>
            <p:cNvCxnSpPr>
              <a:cxnSpLocks/>
            </p:cNvCxnSpPr>
            <p:nvPr/>
          </p:nvCxnSpPr>
          <p:spPr>
            <a:xfrm>
              <a:off x="1325530" y="2034555"/>
              <a:ext cx="4783719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Скругленный прямоугольник 15"/>
          <p:cNvSpPr/>
          <p:nvPr/>
        </p:nvSpPr>
        <p:spPr>
          <a:xfrm>
            <a:off x="5768602" y="1795905"/>
            <a:ext cx="2365175" cy="807532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В течение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2019-2020 годов</a:t>
            </a:r>
            <a:endParaRPr lang="ru-RU" b="1" dirty="0">
              <a:solidFill>
                <a:srgbClr val="000066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5768602" y="2726807"/>
            <a:ext cx="2365175" cy="461446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м</a:t>
            </a:r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ай 2020 года</a:t>
            </a:r>
            <a:endParaRPr lang="ru-RU" b="1" dirty="0">
              <a:solidFill>
                <a:srgbClr val="000066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5768602" y="3349383"/>
            <a:ext cx="2365175" cy="692497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В течение </a:t>
            </a:r>
          </a:p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2019-2020 годов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5768602" y="4217376"/>
            <a:ext cx="2365175" cy="807530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2020 год</a:t>
            </a:r>
            <a:endParaRPr lang="ru-RU" b="1" dirty="0">
              <a:solidFill>
                <a:srgbClr val="000066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768602" y="5186871"/>
            <a:ext cx="2365175" cy="807531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В течение </a:t>
            </a:r>
          </a:p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2019-2020 годов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814" y="2350721"/>
            <a:ext cx="3507048" cy="2338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7288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10995025" y="6356350"/>
            <a:ext cx="1196975" cy="365125"/>
          </a:xfrm>
          <a:prstGeom prst="rect">
            <a:avLst/>
          </a:prstGeom>
        </p:spPr>
        <p:txBody>
          <a:bodyPr/>
          <a:lstStyle/>
          <a:p>
            <a:fld id="{4D7F46AA-3816-41EC-A3E4-F0170DAE4102}" type="slidenum">
              <a:rPr lang="ru-RU" smtClean="0"/>
              <a:t>18</a:t>
            </a:fld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577673" y="1761626"/>
            <a:ext cx="4898171" cy="649065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5.29. Смотр-конкурс </a:t>
            </a:r>
            <a:r>
              <a:rPr lang="ru-RU" dirty="0"/>
              <a:t>школьных музеев «Хранители воинской доблести»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7673" y="2632842"/>
            <a:ext cx="4898171" cy="940914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5.30. Международный </a:t>
            </a:r>
            <a:r>
              <a:rPr lang="ru-RU" dirty="0"/>
              <a:t>детских кинофестиваль, посвященный 75-летию Победы (на площадке ЦРОД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588229" y="3797820"/>
            <a:ext cx="4898171" cy="581952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5.31. Региональная </a:t>
            </a:r>
            <a:r>
              <a:rPr lang="ru-RU" dirty="0"/>
              <a:t>литературная акция «Я пишу сочинение»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88229" y="4748684"/>
            <a:ext cx="4898171" cy="940914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smtClean="0"/>
              <a:t>5.32. Участие </a:t>
            </a:r>
            <a:r>
              <a:rPr lang="ru-RU" dirty="0"/>
              <a:t>во всероссийском сборе военно-патриотических объедений «Одна победа на всех» (в </a:t>
            </a:r>
            <a:r>
              <a:rPr lang="ru-RU" dirty="0" smtClean="0"/>
              <a:t>детском </a:t>
            </a:r>
            <a:r>
              <a:rPr lang="ru-RU" dirty="0"/>
              <a:t>центре «Орленок»)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5E6B2F4B-FA49-4D9C-B8A4-E834DB143FDA}"/>
              </a:ext>
            </a:extLst>
          </p:cNvPr>
          <p:cNvGrpSpPr/>
          <p:nvPr/>
        </p:nvGrpSpPr>
        <p:grpSpPr>
          <a:xfrm>
            <a:off x="1854833" y="657243"/>
            <a:ext cx="8204397" cy="707886"/>
            <a:chOff x="1325530" y="1365801"/>
            <a:chExt cx="4783719" cy="7078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64C03605-7F12-4A92-B0DF-F16E216E369B}"/>
                </a:ext>
              </a:extLst>
            </p:cNvPr>
            <p:cNvSpPr/>
            <p:nvPr/>
          </p:nvSpPr>
          <p:spPr>
            <a:xfrm>
              <a:off x="1388362" y="1365801"/>
              <a:ext cx="4658056" cy="7078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5. Тематические, </a:t>
              </a:r>
              <a:r>
                <a:rPr lang="ru-RU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информационно-пропагандистские, спортивные,</a:t>
              </a:r>
            </a:p>
            <a:p>
              <a:pPr algn="ctr"/>
              <a:r>
                <a:rPr lang="ru-RU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 </a:t>
              </a:r>
              <a:r>
                <a:rPr lang="ru-RU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культурно-массовые мероприятия</a:t>
              </a:r>
            </a:p>
          </p:txBody>
        </p: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xmlns="" id="{7CF2A7D2-8696-4C58-86E7-A95714645FF8}"/>
                </a:ext>
              </a:extLst>
            </p:cNvPr>
            <p:cNvCxnSpPr>
              <a:cxnSpLocks/>
            </p:cNvCxnSpPr>
            <p:nvPr/>
          </p:nvCxnSpPr>
          <p:spPr>
            <a:xfrm>
              <a:off x="1325530" y="2034555"/>
              <a:ext cx="4783719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Скругленный прямоугольник 18"/>
          <p:cNvSpPr/>
          <p:nvPr/>
        </p:nvSpPr>
        <p:spPr>
          <a:xfrm>
            <a:off x="5574648" y="1760660"/>
            <a:ext cx="2365175" cy="650032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В течение </a:t>
            </a:r>
          </a:p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2019-2020 годов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574648" y="2632842"/>
            <a:ext cx="2365175" cy="940914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В течение </a:t>
            </a:r>
          </a:p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2019-2020 годов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574648" y="3797819"/>
            <a:ext cx="2365175" cy="581952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В течение </a:t>
            </a:r>
          </a:p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2019-2020 годов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574648" y="4748684"/>
            <a:ext cx="2365175" cy="940914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В течение </a:t>
            </a:r>
          </a:p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2019-2020 годов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178" y="2255282"/>
            <a:ext cx="3740104" cy="2493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2347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527304" y="1611208"/>
            <a:ext cx="6389913" cy="22660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 smtClean="0"/>
              <a:t>2020 </a:t>
            </a:r>
            <a:r>
              <a:rPr lang="ru-RU" sz="5400" dirty="0" smtClean="0"/>
              <a:t>год – </a:t>
            </a:r>
          </a:p>
          <a:p>
            <a:pPr marL="0" indent="0" algn="ctr">
              <a:buNone/>
            </a:pPr>
            <a:r>
              <a:rPr lang="ru-RU" sz="5400" dirty="0" smtClean="0"/>
              <a:t>год Памяти и Славы</a:t>
            </a:r>
            <a:endParaRPr lang="ru-RU" sz="5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13" b="91517" l="2734" r="94531">
                        <a14:foregroundMark x1="12207" y1="28021" x2="15234" y2="28021"/>
                        <a14:foregroundMark x1="13477" y1="63496" x2="14453" y2="48586"/>
                        <a14:foregroundMark x1="21484" y1="33419" x2="24316" y2="30848"/>
                        <a14:foregroundMark x1="34375" y1="43959" x2="34180" y2="33933"/>
                        <a14:foregroundMark x1="47168" y1="47044" x2="49414" y2="47044"/>
                        <a14:foregroundMark x1="54980" y1="49100" x2="54590" y2="33419"/>
                        <a14:foregroundMark x1="63281" y1="47558" x2="63281" y2="34961"/>
                        <a14:foregroundMark x1="75879" y1="47044" x2="75684" y2="31877"/>
                        <a14:foregroundMark x1="86328" y1="47558" x2="84375" y2="30077"/>
                        <a14:foregroundMark x1="90723" y1="40103" x2="90527" y2="32905"/>
                        <a14:foregroundMark x1="90527" y1="48072" x2="90527" y2="48072"/>
                        <a14:foregroundMark x1="34375" y1="71979" x2="34766" y2="62468"/>
                        <a14:foregroundMark x1="39746" y1="69923" x2="40527" y2="66581"/>
                        <a14:foregroundMark x1="44824" y1="71465" x2="44824" y2="65039"/>
                        <a14:foregroundMark x1="50195" y1="71465" x2="49609" y2="68380"/>
                        <a14:foregroundMark x1="53027" y1="69923" x2="54785" y2="69923"/>
                        <a14:foregroundMark x1="59277" y1="71979" x2="60449" y2="68380"/>
                        <a14:foregroundMark x1="65039" y1="74036" x2="66016" y2="68895"/>
                        <a14:foregroundMark x1="68652" y1="73522" x2="69922" y2="70437"/>
                        <a14:foregroundMark x1="73926" y1="71979" x2="73535" y2="67609"/>
                        <a14:backgroundMark x1="83496" y1="40360" x2="83496" y2="40360"/>
                        <a14:backgroundMark x1="38574" y1="66581" x2="38574" y2="66581"/>
                        <a14:backgroundMark x1="44336" y1="69923" x2="44336" y2="69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9069" y="888449"/>
            <a:ext cx="4581185" cy="17403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36" y="165690"/>
            <a:ext cx="7093527" cy="144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26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-63759" y="16595"/>
            <a:ext cx="10761453" cy="721519"/>
          </a:xfrm>
        </p:spPr>
        <p:txBody>
          <a:bodyPr>
            <a:no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НАПРАВЛЕНИЯ ДЕЯТЕЛЬНОСТИ МУНИЦИПАЛИТЕТА ПО ПОДГОТОВКЕ И ПРОВЕДЕНИЮ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ПРАЗДНОВАНИЯ 75-ЛЕТИЯ В ВОВ 1941-1945 гг.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395E3FB-7A04-4F50-B32C-822C7379BB4A}"/>
              </a:ext>
            </a:extLst>
          </p:cNvPr>
          <p:cNvSpPr txBox="1"/>
          <p:nvPr/>
        </p:nvSpPr>
        <p:spPr>
          <a:xfrm>
            <a:off x="9650474" y="1834430"/>
            <a:ext cx="2376523" cy="642954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Сентябрь 2019 года</a:t>
            </a:r>
            <a:endParaRPr lang="ru-RU" b="1" dirty="0">
              <a:solidFill>
                <a:srgbClr val="FF6600"/>
              </a:solidFill>
              <a:latin typeface="Franklin Gothic Medium Cond" panose="020B0606030402020204" pitchFamily="34" charset="0"/>
            </a:endParaRP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5E6B2F4B-FA49-4D9C-B8A4-E834DB143FDA}"/>
              </a:ext>
            </a:extLst>
          </p:cNvPr>
          <p:cNvGrpSpPr/>
          <p:nvPr/>
        </p:nvGrpSpPr>
        <p:grpSpPr>
          <a:xfrm>
            <a:off x="5316967" y="784659"/>
            <a:ext cx="4799067" cy="461665"/>
            <a:chOff x="2633449" y="1226388"/>
            <a:chExt cx="2648249" cy="461665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xmlns="" id="{64C03605-7F12-4A92-B0DF-F16E216E369B}"/>
                </a:ext>
              </a:extLst>
            </p:cNvPr>
            <p:cNvSpPr/>
            <p:nvPr/>
          </p:nvSpPr>
          <p:spPr>
            <a:xfrm>
              <a:off x="2833919" y="1226388"/>
              <a:ext cx="238015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1. Организационные мероприятия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endParaRPr>
            </a:p>
          </p:txBody>
        </p: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xmlns="" id="{7CF2A7D2-8696-4C58-86E7-A95714645FF8}"/>
                </a:ext>
              </a:extLst>
            </p:cNvPr>
            <p:cNvCxnSpPr>
              <a:cxnSpLocks/>
            </p:cNvCxnSpPr>
            <p:nvPr/>
          </p:nvCxnSpPr>
          <p:spPr>
            <a:xfrm>
              <a:off x="2633449" y="1650345"/>
              <a:ext cx="2648249" cy="0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395E3FB-7A04-4F50-B32C-822C7379BB4A}"/>
              </a:ext>
            </a:extLst>
          </p:cNvPr>
          <p:cNvSpPr txBox="1"/>
          <p:nvPr/>
        </p:nvSpPr>
        <p:spPr>
          <a:xfrm>
            <a:off x="528702" y="1853255"/>
            <a:ext cx="9034656" cy="624129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/>
          <a:p>
            <a:r>
              <a:rPr lang="ru-RU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1. Разработка и утверждение Постановления администрации БГО «О подготовке и праздновании 75-ой годовщины Победы в Великой отечественной войне 1941-1945 гг.</a:t>
            </a:r>
            <a:endParaRPr lang="ru-RU" dirty="0">
              <a:solidFill>
                <a:srgbClr val="000066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395E3FB-7A04-4F50-B32C-822C7379BB4A}"/>
              </a:ext>
            </a:extLst>
          </p:cNvPr>
          <p:cNvSpPr txBox="1"/>
          <p:nvPr/>
        </p:nvSpPr>
        <p:spPr>
          <a:xfrm>
            <a:off x="528703" y="2584892"/>
            <a:ext cx="9034655" cy="1112601"/>
          </a:xfrm>
          <a:prstGeom prst="roundRect">
            <a:avLst>
              <a:gd name="adj" fmla="val 11188"/>
            </a:avLst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/>
          <a:p>
            <a:r>
              <a:rPr lang="ru-RU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2. Разработка и утверждение Распоряжения администрации БГО «Об участии в проведении региональной эстафеты «Дорогами Победы», посвященной взятию советскими войсками населенных пунктов на территории Восточной Пруссии в 1944-1945 годах и 75-летию Великой Победы.</a:t>
            </a:r>
            <a:endParaRPr lang="ru-RU" dirty="0">
              <a:solidFill>
                <a:srgbClr val="000066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395E3FB-7A04-4F50-B32C-822C7379BB4A}"/>
              </a:ext>
            </a:extLst>
          </p:cNvPr>
          <p:cNvSpPr txBox="1"/>
          <p:nvPr/>
        </p:nvSpPr>
        <p:spPr>
          <a:xfrm>
            <a:off x="528702" y="5377624"/>
            <a:ext cx="9034655" cy="627247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/>
          <a:p>
            <a:r>
              <a:rPr lang="ru-RU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4. Проведение подготовительных мероприятий по организации приобретения памятных подарков и цветов для вручения ветеранам ВОВ, проживающим на территории БГО</a:t>
            </a:r>
            <a:endParaRPr lang="ru-RU" dirty="0">
              <a:solidFill>
                <a:srgbClr val="000066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395E3FB-7A04-4F50-B32C-822C7379BB4A}"/>
              </a:ext>
            </a:extLst>
          </p:cNvPr>
          <p:cNvSpPr txBox="1"/>
          <p:nvPr/>
        </p:nvSpPr>
        <p:spPr>
          <a:xfrm>
            <a:off x="528702" y="3810208"/>
            <a:ext cx="9034656" cy="1449992"/>
          </a:xfrm>
          <a:prstGeom prst="roundRect">
            <a:avLst>
              <a:gd name="adj" fmla="val 10060"/>
            </a:avLst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/>
          <a:p>
            <a:r>
              <a:rPr lang="ru-RU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3. Разработка и утверждение Плана организационных и практических мероприятий по обеспечению общественного порядка и общественной безопасности, в том числе комплекса мер недопущению совершения экстремистских, террористических актов и иных тяжких правонарушений, в период подготовки и празднования 75-ой годовщины Победы в Великой Отечественной войне </a:t>
            </a:r>
            <a:endParaRPr lang="ru-RU" dirty="0">
              <a:solidFill>
                <a:srgbClr val="000066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395E3FB-7A04-4F50-B32C-822C7379BB4A}"/>
              </a:ext>
            </a:extLst>
          </p:cNvPr>
          <p:cNvSpPr txBox="1"/>
          <p:nvPr/>
        </p:nvSpPr>
        <p:spPr>
          <a:xfrm>
            <a:off x="9650474" y="2584892"/>
            <a:ext cx="2376523" cy="1112601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Октябрь 2019 года</a:t>
            </a:r>
            <a:endParaRPr lang="ru-RU" b="1" dirty="0">
              <a:solidFill>
                <a:srgbClr val="FF6600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395E3FB-7A04-4F50-B32C-822C7379BB4A}"/>
              </a:ext>
            </a:extLst>
          </p:cNvPr>
          <p:cNvSpPr txBox="1"/>
          <p:nvPr/>
        </p:nvSpPr>
        <p:spPr>
          <a:xfrm>
            <a:off x="9650474" y="3810751"/>
            <a:ext cx="2376523" cy="1449449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Март-май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2019 года</a:t>
            </a:r>
            <a:endParaRPr lang="ru-RU" b="1" dirty="0">
              <a:solidFill>
                <a:srgbClr val="FF6600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395E3FB-7A04-4F50-B32C-822C7379BB4A}"/>
              </a:ext>
            </a:extLst>
          </p:cNvPr>
          <p:cNvSpPr txBox="1"/>
          <p:nvPr/>
        </p:nvSpPr>
        <p:spPr>
          <a:xfrm>
            <a:off x="9650474" y="5377624"/>
            <a:ext cx="2315102" cy="627247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Январь –март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2020 года</a:t>
            </a:r>
            <a:endParaRPr lang="ru-RU" b="1" dirty="0">
              <a:solidFill>
                <a:srgbClr val="FF6600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093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67880" y="39536"/>
            <a:ext cx="10761453" cy="721519"/>
          </a:xfrm>
        </p:spPr>
        <p:txBody>
          <a:bodyPr>
            <a:no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НАПРАВЛЕНИЯ ДЕЯТЕЛЬНОСТИ МУНИЦИПАЛИТЕТА ПО ПОДГОТОВКЕ И ПРОВЕДЕНИЮ ПРАЗДНОВАНИЯ 75-ЛЕТИЯ В ВОВ 1941-1945 </a:t>
            </a:r>
            <a:r>
              <a:rPr lang="ru-RU" sz="2000" dirty="0"/>
              <a:t>гг.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5E6B2F4B-FA49-4D9C-B8A4-E834DB143FDA}"/>
              </a:ext>
            </a:extLst>
          </p:cNvPr>
          <p:cNvGrpSpPr/>
          <p:nvPr/>
        </p:nvGrpSpPr>
        <p:grpSpPr>
          <a:xfrm>
            <a:off x="2960913" y="722213"/>
            <a:ext cx="7142871" cy="656590"/>
            <a:chOff x="-142472" y="1365801"/>
            <a:chExt cx="6684262" cy="656590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64C03605-7F12-4A92-B0DF-F16E216E369B}"/>
                </a:ext>
              </a:extLst>
            </p:cNvPr>
            <p:cNvSpPr/>
            <p:nvPr/>
          </p:nvSpPr>
          <p:spPr>
            <a:xfrm>
              <a:off x="-68651" y="1365801"/>
              <a:ext cx="6610441" cy="6565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lnSpc>
                  <a:spcPts val="2200"/>
                </a:lnSpc>
              </a:pPr>
              <a:r>
                <a:rPr lang="ru-RU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2. Мероприятия по улучшению социально-экономического положения </a:t>
              </a:r>
            </a:p>
            <a:p>
              <a:pPr algn="r">
                <a:lnSpc>
                  <a:spcPts val="2200"/>
                </a:lnSpc>
              </a:pPr>
              <a:r>
                <a:rPr lang="ru-RU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ветеранов ВОВ и приравненных к ним лиц</a:t>
              </a:r>
            </a:p>
          </p:txBody>
        </p: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xmlns="" id="{7CF2A7D2-8696-4C58-86E7-A95714645FF8}"/>
                </a:ext>
              </a:extLst>
            </p:cNvPr>
            <p:cNvCxnSpPr>
              <a:cxnSpLocks/>
            </p:cNvCxnSpPr>
            <p:nvPr/>
          </p:nvCxnSpPr>
          <p:spPr>
            <a:xfrm>
              <a:off x="-142472" y="1949874"/>
              <a:ext cx="6684262" cy="3943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395E3FB-7A04-4F50-B32C-822C7379BB4A}"/>
              </a:ext>
            </a:extLst>
          </p:cNvPr>
          <p:cNvSpPr txBox="1"/>
          <p:nvPr/>
        </p:nvSpPr>
        <p:spPr>
          <a:xfrm>
            <a:off x="257429" y="1716628"/>
            <a:ext cx="6108537" cy="592464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/>
              <a:t>2.1. Оказание социально-бытовых услуг на безвозмездной основе ветеранам ВОВ и приравненным к ним лицам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395E3FB-7A04-4F50-B32C-822C7379BB4A}"/>
              </a:ext>
            </a:extLst>
          </p:cNvPr>
          <p:cNvSpPr txBox="1"/>
          <p:nvPr/>
        </p:nvSpPr>
        <p:spPr>
          <a:xfrm>
            <a:off x="257429" y="2344272"/>
            <a:ext cx="6108537" cy="790966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/>
              <a:t>2.2. Выплата материальной помощи: участникам штурма </a:t>
            </a:r>
            <a:r>
              <a:rPr lang="ru-RU" dirty="0" smtClean="0"/>
              <a:t>Кенигсберга, ветеранам </a:t>
            </a:r>
            <a:r>
              <a:rPr lang="ru-RU" dirty="0"/>
              <a:t>ВОВ и бывшим несовершеннолетним </a:t>
            </a:r>
            <a:r>
              <a:rPr lang="ru-RU" dirty="0" smtClean="0"/>
              <a:t>узникам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395E3FB-7A04-4F50-B32C-822C7379BB4A}"/>
              </a:ext>
            </a:extLst>
          </p:cNvPr>
          <p:cNvSpPr txBox="1"/>
          <p:nvPr/>
        </p:nvSpPr>
        <p:spPr>
          <a:xfrm>
            <a:off x="257429" y="3178154"/>
            <a:ext cx="6108537" cy="590283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/>
              <a:t>2.3. </a:t>
            </a:r>
            <a:r>
              <a:rPr lang="ru-RU" dirty="0" smtClean="0"/>
              <a:t>Содействие </a:t>
            </a:r>
            <a:r>
              <a:rPr lang="ru-RU" dirty="0"/>
              <a:t>в предоставлении социально-медицинских и реабилитационных услуг ветеранам ВОВ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395E3FB-7A04-4F50-B32C-822C7379BB4A}"/>
              </a:ext>
            </a:extLst>
          </p:cNvPr>
          <p:cNvSpPr txBox="1"/>
          <p:nvPr/>
        </p:nvSpPr>
        <p:spPr>
          <a:xfrm>
            <a:off x="257429" y="3812886"/>
            <a:ext cx="6108537" cy="778197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/>
              <a:t>2.4. Участие в награждении ветеранов ВОВ и иных приравненных к ним лиц </a:t>
            </a:r>
            <a:r>
              <a:rPr lang="ru-RU" dirty="0" smtClean="0"/>
              <a:t>юбилейной </a:t>
            </a:r>
            <a:r>
              <a:rPr lang="ru-RU" dirty="0"/>
              <a:t>медалью «75 лет Победы в Великой </a:t>
            </a:r>
            <a:r>
              <a:rPr lang="ru-RU" dirty="0" smtClean="0"/>
              <a:t>Отечественной </a:t>
            </a:r>
            <a:r>
              <a:rPr lang="ru-RU" dirty="0"/>
              <a:t>войне 1941-1945 г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395E3FB-7A04-4F50-B32C-822C7379BB4A}"/>
              </a:ext>
            </a:extLst>
          </p:cNvPr>
          <p:cNvSpPr txBox="1"/>
          <p:nvPr/>
        </p:nvSpPr>
        <p:spPr>
          <a:xfrm>
            <a:off x="257429" y="4633386"/>
            <a:ext cx="6108537" cy="780604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/>
              <a:t>2.5. Торжественное </a:t>
            </a:r>
            <a:r>
              <a:rPr lang="ru-RU" dirty="0" smtClean="0"/>
              <a:t>вручение </a:t>
            </a:r>
            <a:r>
              <a:rPr lang="ru-RU" dirty="0"/>
              <a:t>персональных поздравлений Президента с юбилейными датами (90 лет и старше) в </a:t>
            </a:r>
            <a:r>
              <a:rPr lang="ru-RU" dirty="0" smtClean="0"/>
              <a:t>соответствии </a:t>
            </a:r>
            <a:r>
              <a:rPr lang="ru-RU" dirty="0"/>
              <a:t>с указом П</a:t>
            </a:r>
            <a:r>
              <a:rPr lang="ru-RU" dirty="0" smtClean="0"/>
              <a:t>резидента </a:t>
            </a:r>
            <a:r>
              <a:rPr lang="ru-RU" dirty="0"/>
              <a:t>РФ от 31.05.2012 № </a:t>
            </a:r>
            <a:r>
              <a:rPr lang="ru-RU" dirty="0" smtClean="0"/>
              <a:t>ПР-1438</a:t>
            </a:r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395E3FB-7A04-4F50-B32C-822C7379BB4A}"/>
              </a:ext>
            </a:extLst>
          </p:cNvPr>
          <p:cNvSpPr txBox="1"/>
          <p:nvPr/>
        </p:nvSpPr>
        <p:spPr>
          <a:xfrm>
            <a:off x="257429" y="5451440"/>
            <a:ext cx="6108537" cy="561437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/>
              <a:t>2.6. Обеспечение поддержки общественных объединений ветеранов, осуществляющих </a:t>
            </a:r>
            <a:r>
              <a:rPr lang="ru-RU" dirty="0" smtClean="0"/>
              <a:t>деятельность </a:t>
            </a:r>
            <a:r>
              <a:rPr lang="ru-RU" dirty="0"/>
              <a:t>на территории </a:t>
            </a:r>
            <a:r>
              <a:rPr lang="ru-RU" dirty="0" smtClean="0"/>
              <a:t>БГО</a:t>
            </a:r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395E3FB-7A04-4F50-B32C-822C7379BB4A}"/>
              </a:ext>
            </a:extLst>
          </p:cNvPr>
          <p:cNvSpPr txBox="1"/>
          <p:nvPr/>
        </p:nvSpPr>
        <p:spPr>
          <a:xfrm>
            <a:off x="6523112" y="1701636"/>
            <a:ext cx="2376523" cy="607456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В течение </a:t>
            </a:r>
            <a:endParaRPr lang="ru-RU" b="1" dirty="0" smtClean="0">
              <a:solidFill>
                <a:srgbClr val="000066"/>
              </a:solidFill>
              <a:latin typeface="Franklin Gothic Medium Cond" panose="020B06060304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2019-2020 </a:t>
            </a:r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годов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395E3FB-7A04-4F50-B32C-822C7379BB4A}"/>
              </a:ext>
            </a:extLst>
          </p:cNvPr>
          <p:cNvSpPr txBox="1"/>
          <p:nvPr/>
        </p:nvSpPr>
        <p:spPr>
          <a:xfrm>
            <a:off x="6523111" y="2367578"/>
            <a:ext cx="2376523" cy="767659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Апрель-май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2020 </a:t>
            </a:r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года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395E3FB-7A04-4F50-B32C-822C7379BB4A}"/>
              </a:ext>
            </a:extLst>
          </p:cNvPr>
          <p:cNvSpPr txBox="1"/>
          <p:nvPr/>
        </p:nvSpPr>
        <p:spPr>
          <a:xfrm>
            <a:off x="6525611" y="3178705"/>
            <a:ext cx="2376523" cy="589732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В течение </a:t>
            </a:r>
            <a:endParaRPr lang="ru-RU" b="1" dirty="0" smtClean="0">
              <a:solidFill>
                <a:srgbClr val="000066"/>
              </a:solidFill>
              <a:latin typeface="Franklin Gothic Medium Cond" panose="020B06060304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2019-2020 </a:t>
            </a:r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годов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395E3FB-7A04-4F50-B32C-822C7379BB4A}"/>
              </a:ext>
            </a:extLst>
          </p:cNvPr>
          <p:cNvSpPr txBox="1"/>
          <p:nvPr/>
        </p:nvSpPr>
        <p:spPr>
          <a:xfrm>
            <a:off x="6525610" y="3823424"/>
            <a:ext cx="2376523" cy="767659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Апрель-май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2020 </a:t>
            </a:r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года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395E3FB-7A04-4F50-B32C-822C7379BB4A}"/>
              </a:ext>
            </a:extLst>
          </p:cNvPr>
          <p:cNvSpPr txBox="1"/>
          <p:nvPr/>
        </p:nvSpPr>
        <p:spPr>
          <a:xfrm>
            <a:off x="6532346" y="4637432"/>
            <a:ext cx="2376523" cy="767659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Постоянно</a:t>
            </a:r>
            <a:endParaRPr lang="ru-RU" b="1" dirty="0">
              <a:solidFill>
                <a:srgbClr val="000066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395E3FB-7A04-4F50-B32C-822C7379BB4A}"/>
              </a:ext>
            </a:extLst>
          </p:cNvPr>
          <p:cNvSpPr txBox="1"/>
          <p:nvPr/>
        </p:nvSpPr>
        <p:spPr>
          <a:xfrm>
            <a:off x="6523111" y="5451440"/>
            <a:ext cx="2376523" cy="561437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В течение </a:t>
            </a:r>
            <a:endParaRPr lang="ru-RU" b="1" dirty="0" smtClean="0">
              <a:solidFill>
                <a:srgbClr val="000066"/>
              </a:solidFill>
              <a:latin typeface="Franklin Gothic Medium Cond" panose="020B06060304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2019-2020 </a:t>
            </a:r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годов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62"/>
          <a:stretch/>
        </p:blipFill>
        <p:spPr>
          <a:xfrm>
            <a:off x="9366706" y="1581189"/>
            <a:ext cx="2478352" cy="2436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783" b="92870" l="40115" r="80345"/>
                    </a14:imgEffect>
                  </a14:imgLayer>
                </a14:imgProps>
              </a:ext>
            </a:extLst>
          </a:blip>
          <a:srcRect l="36848" t="29721" r="30717" b="5352"/>
          <a:stretch/>
        </p:blipFill>
        <p:spPr>
          <a:xfrm rot="2819965">
            <a:off x="9498252" y="3814255"/>
            <a:ext cx="1843051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3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67880" y="39536"/>
            <a:ext cx="10761453" cy="721519"/>
          </a:xfrm>
        </p:spPr>
        <p:txBody>
          <a:bodyPr>
            <a:no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НАПРАВЛЕНИЯ ДЕЯТЕЛЬНОСТИ МУНИЦИПАЛИТЕТА ПО ПОДГОТОВКЕ И ПРОВЕДЕНИЮ ПРАЗДНОВАНИЯ 75-ЛЕТИЯ В ВОВ 1941-1945 </a:t>
            </a:r>
            <a:r>
              <a:rPr lang="ru-RU" sz="2000" dirty="0"/>
              <a:t>гг.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5E6B2F4B-FA49-4D9C-B8A4-E834DB143FDA}"/>
              </a:ext>
            </a:extLst>
          </p:cNvPr>
          <p:cNvGrpSpPr/>
          <p:nvPr/>
        </p:nvGrpSpPr>
        <p:grpSpPr>
          <a:xfrm>
            <a:off x="2960913" y="722213"/>
            <a:ext cx="7142871" cy="656590"/>
            <a:chOff x="-142472" y="1365801"/>
            <a:chExt cx="6684262" cy="656590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64C03605-7F12-4A92-B0DF-F16E216E369B}"/>
                </a:ext>
              </a:extLst>
            </p:cNvPr>
            <p:cNvSpPr/>
            <p:nvPr/>
          </p:nvSpPr>
          <p:spPr>
            <a:xfrm>
              <a:off x="-68651" y="1365801"/>
              <a:ext cx="6610441" cy="6565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lnSpc>
                  <a:spcPts val="2200"/>
                </a:lnSpc>
              </a:pPr>
              <a:r>
                <a:rPr lang="ru-RU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2. Мероприятия по улучшению социально-экономического положения </a:t>
              </a:r>
            </a:p>
            <a:p>
              <a:pPr algn="r">
                <a:lnSpc>
                  <a:spcPts val="2200"/>
                </a:lnSpc>
              </a:pPr>
              <a:r>
                <a:rPr lang="ru-RU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ветеранов ВОВ и приравненных к ним лиц</a:t>
              </a:r>
            </a:p>
          </p:txBody>
        </p: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xmlns="" id="{7CF2A7D2-8696-4C58-86E7-A95714645FF8}"/>
                </a:ext>
              </a:extLst>
            </p:cNvPr>
            <p:cNvCxnSpPr>
              <a:cxnSpLocks/>
            </p:cNvCxnSpPr>
            <p:nvPr/>
          </p:nvCxnSpPr>
          <p:spPr>
            <a:xfrm>
              <a:off x="-142472" y="1949874"/>
              <a:ext cx="6684262" cy="3943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395E3FB-7A04-4F50-B32C-822C7379BB4A}"/>
              </a:ext>
            </a:extLst>
          </p:cNvPr>
          <p:cNvSpPr txBox="1"/>
          <p:nvPr/>
        </p:nvSpPr>
        <p:spPr>
          <a:xfrm>
            <a:off x="608027" y="1707755"/>
            <a:ext cx="5746591" cy="733711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/>
              <a:t>2.7. Патриотическая акция «Ветераны рядом с нами» (адресная помощь ветеранам с участием молодежи </a:t>
            </a:r>
            <a:r>
              <a:rPr lang="ru-RU" dirty="0" smtClean="0"/>
              <a:t>города) </a:t>
            </a: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395E3FB-7A04-4F50-B32C-822C7379BB4A}"/>
              </a:ext>
            </a:extLst>
          </p:cNvPr>
          <p:cNvSpPr txBox="1"/>
          <p:nvPr/>
        </p:nvSpPr>
        <p:spPr>
          <a:xfrm>
            <a:off x="608027" y="2508636"/>
            <a:ext cx="5746591" cy="699085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/>
              <a:t>2.8. Составление смет на ремонт жилья ветеранов ВОВ, нуждающихся в капитальном и текущем ремонте </a:t>
            </a:r>
            <a:r>
              <a:rPr lang="ru-RU" dirty="0" smtClean="0"/>
              <a:t>жилья</a:t>
            </a:r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395E3FB-7A04-4F50-B32C-822C7379BB4A}"/>
              </a:ext>
            </a:extLst>
          </p:cNvPr>
          <p:cNvSpPr txBox="1"/>
          <p:nvPr/>
        </p:nvSpPr>
        <p:spPr>
          <a:xfrm>
            <a:off x="608027" y="3276294"/>
            <a:ext cx="5746591" cy="1711341"/>
          </a:xfrm>
          <a:prstGeom prst="roundRect">
            <a:avLst>
              <a:gd name="adj" fmla="val 10190"/>
            </a:avLst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/>
              <a:t>2.9. Активизация деятельности молодежных и добровольческих организаций по взаимодействию с общественными объединениями ветеранов с целью использования опыта, нравственного и духовного </a:t>
            </a:r>
            <a:r>
              <a:rPr lang="ru-RU" dirty="0" smtClean="0"/>
              <a:t>потенциала ветеранов </a:t>
            </a:r>
            <a:r>
              <a:rPr lang="ru-RU" dirty="0"/>
              <a:t>для укрепления и развития </a:t>
            </a:r>
            <a:r>
              <a:rPr lang="ru-RU" dirty="0" smtClean="0"/>
              <a:t>преемственности поколений</a:t>
            </a:r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395E3FB-7A04-4F50-B32C-822C7379BB4A}"/>
              </a:ext>
            </a:extLst>
          </p:cNvPr>
          <p:cNvSpPr txBox="1"/>
          <p:nvPr/>
        </p:nvSpPr>
        <p:spPr>
          <a:xfrm>
            <a:off x="608027" y="5056208"/>
            <a:ext cx="5746591" cy="947428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2.10. </a:t>
            </a:r>
            <a:r>
              <a:rPr lang="ru-RU" dirty="0"/>
              <a:t>Трудоустройство несовершеннолетних </a:t>
            </a:r>
            <a:r>
              <a:rPr lang="ru-RU" dirty="0" smtClean="0"/>
              <a:t>граждан </a:t>
            </a:r>
            <a:r>
              <a:rPr lang="ru-RU" dirty="0"/>
              <a:t>в свободное от учебы время в работе по оказанию социальной </a:t>
            </a:r>
            <a:r>
              <a:rPr lang="ru-RU" dirty="0" smtClean="0"/>
              <a:t>помощи </a:t>
            </a:r>
            <a:r>
              <a:rPr lang="ru-RU" dirty="0"/>
              <a:t>ветеранам ВОВ, семьям </a:t>
            </a:r>
            <a:r>
              <a:rPr lang="ru-RU" dirty="0" smtClean="0"/>
              <a:t>погибших </a:t>
            </a:r>
            <a:r>
              <a:rPr lang="ru-RU" dirty="0"/>
              <a:t>воинов.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395E3FB-7A04-4F50-B32C-822C7379BB4A}"/>
              </a:ext>
            </a:extLst>
          </p:cNvPr>
          <p:cNvSpPr txBox="1"/>
          <p:nvPr/>
        </p:nvSpPr>
        <p:spPr>
          <a:xfrm>
            <a:off x="6532348" y="1701636"/>
            <a:ext cx="2376523" cy="738426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В течение </a:t>
            </a:r>
            <a:endParaRPr lang="ru-RU" b="1" dirty="0" smtClean="0">
              <a:solidFill>
                <a:srgbClr val="000066"/>
              </a:solidFill>
              <a:latin typeface="Franklin Gothic Medium Cond" panose="020B06060304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2019-2020 </a:t>
            </a:r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годов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395E3FB-7A04-4F50-B32C-822C7379BB4A}"/>
              </a:ext>
            </a:extLst>
          </p:cNvPr>
          <p:cNvSpPr txBox="1"/>
          <p:nvPr/>
        </p:nvSpPr>
        <p:spPr>
          <a:xfrm>
            <a:off x="6532347" y="2508635"/>
            <a:ext cx="2376523" cy="699085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В течение </a:t>
            </a:r>
            <a:endParaRPr lang="ru-RU" b="1" dirty="0" smtClean="0">
              <a:solidFill>
                <a:srgbClr val="000066"/>
              </a:solidFill>
              <a:latin typeface="Franklin Gothic Medium Cond" panose="020B06060304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2019-2020 </a:t>
            </a:r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годов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395E3FB-7A04-4F50-B32C-822C7379BB4A}"/>
              </a:ext>
            </a:extLst>
          </p:cNvPr>
          <p:cNvSpPr txBox="1"/>
          <p:nvPr/>
        </p:nvSpPr>
        <p:spPr>
          <a:xfrm>
            <a:off x="6532347" y="3276293"/>
            <a:ext cx="2376523" cy="1711342"/>
          </a:xfrm>
          <a:prstGeom prst="roundRect">
            <a:avLst>
              <a:gd name="adj" fmla="val 10190"/>
            </a:avLst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В течение </a:t>
            </a:r>
            <a:endParaRPr lang="ru-RU" b="1" dirty="0" smtClean="0">
              <a:solidFill>
                <a:srgbClr val="000066"/>
              </a:solidFill>
              <a:latin typeface="Franklin Gothic Medium Cond" panose="020B06060304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2019-2020 </a:t>
            </a:r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годов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395E3FB-7A04-4F50-B32C-822C7379BB4A}"/>
              </a:ext>
            </a:extLst>
          </p:cNvPr>
          <p:cNvSpPr txBox="1"/>
          <p:nvPr/>
        </p:nvSpPr>
        <p:spPr>
          <a:xfrm>
            <a:off x="6532346" y="5077382"/>
            <a:ext cx="2376523" cy="926254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В течение </a:t>
            </a:r>
            <a:endParaRPr lang="ru-RU" b="1" dirty="0" smtClean="0">
              <a:solidFill>
                <a:srgbClr val="000066"/>
              </a:solidFill>
              <a:latin typeface="Franklin Gothic Medium Cond" panose="020B06060304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2019-2020 </a:t>
            </a:r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годов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018" y="1855460"/>
            <a:ext cx="2678430" cy="3571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9986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10995025" y="6356350"/>
            <a:ext cx="1196975" cy="365125"/>
          </a:xfrm>
          <a:prstGeom prst="rect">
            <a:avLst/>
          </a:prstGeom>
        </p:spPr>
        <p:txBody>
          <a:bodyPr/>
          <a:lstStyle/>
          <a:p>
            <a:fld id="{4D7F46AA-3816-41EC-A3E4-F0170DAE4102}" type="slidenum">
              <a:rPr lang="ru-RU" smtClean="0"/>
              <a:t>5</a:t>
            </a:fld>
            <a:endParaRPr lang="ru-RU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5E6B2F4B-FA49-4D9C-B8A4-E834DB143FDA}"/>
              </a:ext>
            </a:extLst>
          </p:cNvPr>
          <p:cNvGrpSpPr/>
          <p:nvPr/>
        </p:nvGrpSpPr>
        <p:grpSpPr>
          <a:xfrm>
            <a:off x="4921266" y="767569"/>
            <a:ext cx="5111932" cy="461665"/>
            <a:chOff x="1337279" y="1365801"/>
            <a:chExt cx="4783719" cy="46166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64C03605-7F12-4A92-B0DF-F16E216E369B}"/>
                </a:ext>
              </a:extLst>
            </p:cNvPr>
            <p:cNvSpPr/>
            <p:nvPr/>
          </p:nvSpPr>
          <p:spPr>
            <a:xfrm>
              <a:off x="1388362" y="1365801"/>
              <a:ext cx="465805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3. Памятно-мемориальные мероприятия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endParaRPr>
            </a:p>
          </p:txBody>
        </p: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xmlns="" id="{7CF2A7D2-8696-4C58-86E7-A95714645FF8}"/>
                </a:ext>
              </a:extLst>
            </p:cNvPr>
            <p:cNvCxnSpPr>
              <a:cxnSpLocks/>
            </p:cNvCxnSpPr>
            <p:nvPr/>
          </p:nvCxnSpPr>
          <p:spPr>
            <a:xfrm>
              <a:off x="1337279" y="1814736"/>
              <a:ext cx="4783719" cy="0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579084" y="1831368"/>
            <a:ext cx="11303726" cy="726644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3.1. Ремонтно-восстановительные </a:t>
            </a:r>
            <a:r>
              <a:rPr lang="ru-RU" dirty="0"/>
              <a:t>работы </a:t>
            </a:r>
            <a:r>
              <a:rPr lang="ru-RU" dirty="0" smtClean="0"/>
              <a:t>мемориального </a:t>
            </a:r>
            <a:r>
              <a:rPr lang="ru-RU" dirty="0"/>
              <a:t>комплекса (братская могила на Балтийской косе по федеральной целевой </a:t>
            </a:r>
            <a:r>
              <a:rPr lang="ru-RU" dirty="0" smtClean="0"/>
              <a:t>программе) </a:t>
            </a:r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9EB1DEA-ED75-468A-966B-D053E3F9CB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8" b="49284"/>
          <a:stretch/>
        </p:blipFill>
        <p:spPr>
          <a:xfrm>
            <a:off x="508484" y="2787986"/>
            <a:ext cx="11085028" cy="290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0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10995025" y="6356350"/>
            <a:ext cx="1196975" cy="365125"/>
          </a:xfrm>
          <a:prstGeom prst="rect">
            <a:avLst/>
          </a:prstGeom>
        </p:spPr>
        <p:txBody>
          <a:bodyPr/>
          <a:lstStyle/>
          <a:p>
            <a:fld id="{4D7F46AA-3816-41EC-A3E4-F0170DAE4102}" type="slidenum">
              <a:rPr lang="ru-RU" smtClean="0"/>
              <a:t>6</a:t>
            </a:fld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31223" y="1992336"/>
            <a:ext cx="6485867" cy="906597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3.2. Проведение </a:t>
            </a:r>
            <a:r>
              <a:rPr lang="ru-RU" dirty="0"/>
              <a:t>ремонтно-восстановительных работ на братских могилах по </a:t>
            </a:r>
            <a:r>
              <a:rPr lang="ru-RU" dirty="0" smtClean="0"/>
              <a:t>ул. </a:t>
            </a:r>
            <a:r>
              <a:rPr lang="ru-RU" dirty="0"/>
              <a:t>Красной армии, ул. </a:t>
            </a:r>
            <a:r>
              <a:rPr lang="ru-RU" dirty="0" err="1"/>
              <a:t>Киркинесской</a:t>
            </a:r>
            <a:r>
              <a:rPr lang="ru-RU" dirty="0"/>
              <a:t>, ул. Янтарной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1223" y="3215888"/>
            <a:ext cx="6485867" cy="906597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3.3. Уточнение </a:t>
            </a:r>
            <a:r>
              <a:rPr lang="ru-RU" dirty="0"/>
              <a:t>поименных списков погибших при защите Отечества, подлежащих увековечению на воинских захоронениях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1223" y="4389277"/>
            <a:ext cx="6485867" cy="1295139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3.4. Торжественное </a:t>
            </a:r>
            <a:r>
              <a:rPr lang="ru-RU" dirty="0"/>
              <a:t>памятное мероприятие, посвящённое увековечению на мемориальном комплексе города Приморска и города Балтийска останков 104-х неустановленных воинов Красной армии, погибших в Великой Отечественной войне</a:t>
            </a:r>
          </a:p>
        </p:txBody>
      </p:sp>
      <p:pic>
        <p:nvPicPr>
          <p:cNvPr id="5122" name="Picture 2" descr="https://ds05.infourok.ru/uploads/ex/0e2a/0009bea1-7f3d5d15/hello_html_mff8a1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677" y="1992336"/>
            <a:ext cx="4654400" cy="34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5E6B2F4B-FA49-4D9C-B8A4-E834DB143FDA}"/>
              </a:ext>
            </a:extLst>
          </p:cNvPr>
          <p:cNvGrpSpPr/>
          <p:nvPr/>
        </p:nvGrpSpPr>
        <p:grpSpPr>
          <a:xfrm>
            <a:off x="4921266" y="767569"/>
            <a:ext cx="5111932" cy="461665"/>
            <a:chOff x="1337279" y="1365801"/>
            <a:chExt cx="4783719" cy="461665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xmlns="" id="{64C03605-7F12-4A92-B0DF-F16E216E369B}"/>
                </a:ext>
              </a:extLst>
            </p:cNvPr>
            <p:cNvSpPr/>
            <p:nvPr/>
          </p:nvSpPr>
          <p:spPr>
            <a:xfrm>
              <a:off x="1388362" y="1365801"/>
              <a:ext cx="465805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3. Памятно-мемориальные мероприятия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endParaRPr>
            </a:p>
          </p:txBody>
        </p: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xmlns="" id="{7CF2A7D2-8696-4C58-86E7-A95714645FF8}"/>
                </a:ext>
              </a:extLst>
            </p:cNvPr>
            <p:cNvCxnSpPr>
              <a:cxnSpLocks/>
            </p:cNvCxnSpPr>
            <p:nvPr/>
          </p:nvCxnSpPr>
          <p:spPr>
            <a:xfrm>
              <a:off x="1337279" y="1814736"/>
              <a:ext cx="4783719" cy="0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7725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10995025" y="6356350"/>
            <a:ext cx="1196975" cy="365125"/>
          </a:xfrm>
          <a:prstGeom prst="rect">
            <a:avLst/>
          </a:prstGeom>
        </p:spPr>
        <p:txBody>
          <a:bodyPr/>
          <a:lstStyle/>
          <a:p>
            <a:fld id="{4D7F46AA-3816-41EC-A3E4-F0170DAE4102}" type="slidenum">
              <a:rPr lang="ru-RU" smtClean="0"/>
              <a:t>7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281084" y="1493503"/>
            <a:ext cx="5914043" cy="369332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sz="2000" dirty="0" smtClean="0"/>
              <a:t>3.5. Увековечение </a:t>
            </a:r>
            <a:r>
              <a:rPr lang="ru-RU" sz="2000" dirty="0"/>
              <a:t>памяти защитников отечества 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5E6B2F4B-FA49-4D9C-B8A4-E834DB143FDA}"/>
              </a:ext>
            </a:extLst>
          </p:cNvPr>
          <p:cNvGrpSpPr/>
          <p:nvPr/>
        </p:nvGrpSpPr>
        <p:grpSpPr>
          <a:xfrm>
            <a:off x="4921266" y="767569"/>
            <a:ext cx="5111932" cy="461665"/>
            <a:chOff x="1337279" y="1365801"/>
            <a:chExt cx="4783719" cy="461665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64C03605-7F12-4A92-B0DF-F16E216E369B}"/>
                </a:ext>
              </a:extLst>
            </p:cNvPr>
            <p:cNvSpPr/>
            <p:nvPr/>
          </p:nvSpPr>
          <p:spPr>
            <a:xfrm>
              <a:off x="1388362" y="1365801"/>
              <a:ext cx="465805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3. Памятно-мемориальные мероприятия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endParaRPr>
            </a:p>
          </p:txBody>
        </p: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xmlns="" id="{7CF2A7D2-8696-4C58-86E7-A95714645FF8}"/>
                </a:ext>
              </a:extLst>
            </p:cNvPr>
            <p:cNvCxnSpPr>
              <a:cxnSpLocks/>
            </p:cNvCxnSpPr>
            <p:nvPr/>
          </p:nvCxnSpPr>
          <p:spPr>
            <a:xfrm>
              <a:off x="1337279" y="1814736"/>
              <a:ext cx="4783719" cy="0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395E3FB-7A04-4F50-B32C-822C7379BB4A}"/>
              </a:ext>
            </a:extLst>
          </p:cNvPr>
          <p:cNvSpPr txBox="1"/>
          <p:nvPr/>
        </p:nvSpPr>
        <p:spPr>
          <a:xfrm>
            <a:off x="283557" y="1992050"/>
            <a:ext cx="6898638" cy="903479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Мемориальный </a:t>
            </a:r>
            <a:r>
              <a:rPr lang="ru-RU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комплекс (братская могила) на Балтийской </a:t>
            </a:r>
            <a:r>
              <a:rPr lang="ru-RU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Косе </a:t>
            </a:r>
            <a:r>
              <a:rPr lang="ru-RU" dirty="0" err="1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ул.Некрасова</a:t>
            </a:r>
            <a:r>
              <a:rPr lang="ru-RU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, г. Балтийска, Балтийского городского округа, списки на увековечивание 669 фамилий защитников Отечества (согласованы)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395E3FB-7A04-4F50-B32C-822C7379BB4A}"/>
              </a:ext>
            </a:extLst>
          </p:cNvPr>
          <p:cNvSpPr txBox="1"/>
          <p:nvPr/>
        </p:nvSpPr>
        <p:spPr>
          <a:xfrm>
            <a:off x="290023" y="2964759"/>
            <a:ext cx="6898638" cy="903479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2. Мемориальный комплекс (братская могила) на ул. Красной Армии, </a:t>
            </a:r>
            <a:r>
              <a:rPr lang="ru-RU" dirty="0" err="1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г.Балтийска</a:t>
            </a:r>
            <a:r>
              <a:rPr lang="ru-RU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, Балтийского городского округа, списки на увековечивание 457 фамилий защитников Отечества.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395E3FB-7A04-4F50-B32C-822C7379BB4A}"/>
              </a:ext>
            </a:extLst>
          </p:cNvPr>
          <p:cNvSpPr txBox="1"/>
          <p:nvPr/>
        </p:nvSpPr>
        <p:spPr>
          <a:xfrm>
            <a:off x="296489" y="3937468"/>
            <a:ext cx="6898638" cy="903479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3. Мемориальный </a:t>
            </a:r>
            <a:r>
              <a:rPr lang="ru-RU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комплекс (братская могила) на ул. </a:t>
            </a:r>
            <a:r>
              <a:rPr lang="ru-RU" dirty="0" err="1">
                <a:solidFill>
                  <a:srgbClr val="000066"/>
                </a:solidFill>
                <a:latin typeface="Franklin Gothic Medium Cond" panose="020B0606030402020204" pitchFamily="34" charset="0"/>
              </a:rPr>
              <a:t>Киркенесская</a:t>
            </a:r>
            <a:r>
              <a:rPr lang="ru-RU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, </a:t>
            </a:r>
            <a:r>
              <a:rPr lang="ru-RU" dirty="0" err="1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г.Балтийска</a:t>
            </a:r>
            <a:r>
              <a:rPr lang="ru-RU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 </a:t>
            </a:r>
            <a:r>
              <a:rPr lang="ru-RU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(</a:t>
            </a:r>
            <a:r>
              <a:rPr lang="ru-RU" dirty="0" err="1">
                <a:solidFill>
                  <a:srgbClr val="000066"/>
                </a:solidFill>
                <a:latin typeface="Franklin Gothic Medium Cond" panose="020B0606030402020204" pitchFamily="34" charset="0"/>
              </a:rPr>
              <a:t>Камсигал</a:t>
            </a:r>
            <a:r>
              <a:rPr lang="ru-RU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), Балтийского городского округа, списки на увековечивание 191 фамилия защитников Отечества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51526" y="3580705"/>
            <a:ext cx="97274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395E3FB-7A04-4F50-B32C-822C7379BB4A}"/>
              </a:ext>
            </a:extLst>
          </p:cNvPr>
          <p:cNvSpPr txBox="1"/>
          <p:nvPr/>
        </p:nvSpPr>
        <p:spPr>
          <a:xfrm>
            <a:off x="290023" y="4910177"/>
            <a:ext cx="6898638" cy="903479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4. Мемориальный комплекс (братская могила) на ул. </a:t>
            </a:r>
            <a:r>
              <a:rPr lang="ru-RU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Янтарная, </a:t>
            </a:r>
            <a:r>
              <a:rPr lang="ru-RU" dirty="0" err="1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г.Приморска</a:t>
            </a:r>
            <a:r>
              <a:rPr lang="ru-RU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, Балтийского городского округа, списки на увековечивание 2761 фамилия защитников Отечества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395E3FB-7A04-4F50-B32C-822C7379BB4A}"/>
              </a:ext>
            </a:extLst>
          </p:cNvPr>
          <p:cNvSpPr txBox="1"/>
          <p:nvPr/>
        </p:nvSpPr>
        <p:spPr>
          <a:xfrm>
            <a:off x="10335491" y="4697296"/>
            <a:ext cx="1700966" cy="1329239"/>
          </a:xfrm>
          <a:prstGeom prst="ellipse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 sz="2400"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pPr algn="ctr"/>
            <a:r>
              <a:rPr lang="ru-RU" sz="1800" b="1" dirty="0"/>
              <a:t>В течение</a:t>
            </a:r>
          </a:p>
          <a:p>
            <a:pPr algn="ctr"/>
            <a:r>
              <a:rPr lang="ru-RU" sz="1800" b="1" dirty="0"/>
              <a:t>2019-2020 годов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78497907-286D-4FBF-9A53-E139256E9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625" y="3637745"/>
            <a:ext cx="2817762" cy="21092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42075E3D-EEA4-43FA-B847-C520D9578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9657" y="1441976"/>
            <a:ext cx="2811667" cy="20979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6337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10995025" y="6356350"/>
            <a:ext cx="1196975" cy="365125"/>
          </a:xfrm>
          <a:prstGeom prst="rect">
            <a:avLst/>
          </a:prstGeom>
        </p:spPr>
        <p:txBody>
          <a:bodyPr/>
          <a:lstStyle/>
          <a:p>
            <a:fld id="{4D7F46AA-3816-41EC-A3E4-F0170DAE4102}" type="slidenum">
              <a:rPr lang="ru-RU" smtClean="0"/>
              <a:t>8</a:t>
            </a:fld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545208" y="1679920"/>
            <a:ext cx="5855591" cy="1260000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 marL="342900" indent="-342900">
              <a:buAutoNum type="arabicPeriod"/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pPr marL="0" indent="0">
              <a:buNone/>
            </a:pPr>
            <a:r>
              <a:rPr lang="ru-RU" dirty="0" smtClean="0"/>
              <a:t>3.6. Патриотическая </a:t>
            </a:r>
            <a:r>
              <a:rPr lang="ru-RU" dirty="0"/>
              <a:t>акция «Поклон вам, солдаты Великой победы» (благоустройство памятных захоронений и мемориалов с участием молодежи </a:t>
            </a:r>
            <a:r>
              <a:rPr lang="ru-RU" dirty="0" smtClean="0"/>
              <a:t>города)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45208" y="3073889"/>
            <a:ext cx="5855591" cy="1260000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 marL="342900" indent="-342900">
              <a:buAutoNum type="arabicPeriod"/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pPr marL="0" indent="0">
              <a:buNone/>
            </a:pPr>
            <a:r>
              <a:rPr lang="ru-RU" dirty="0" smtClean="0"/>
              <a:t>3.7. Благоустройство </a:t>
            </a:r>
            <a:r>
              <a:rPr lang="ru-RU" dirty="0"/>
              <a:t>воинских захоронений, мемориалов, памятников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5209" y="4465847"/>
            <a:ext cx="5855591" cy="1260000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 marL="342900" indent="-342900">
              <a:buAutoNum type="arabicPeriod"/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pPr marL="0" indent="0">
              <a:buNone/>
            </a:pPr>
            <a:r>
              <a:rPr lang="ru-RU" dirty="0" smtClean="0"/>
              <a:t>3.8. Выполнение </a:t>
            </a:r>
            <a:r>
              <a:rPr lang="ru-RU" dirty="0"/>
              <a:t>работ по благоустройству территорий, прилегающих к военно-мемориальным объектам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5E6B2F4B-FA49-4D9C-B8A4-E834DB143FDA}"/>
              </a:ext>
            </a:extLst>
          </p:cNvPr>
          <p:cNvGrpSpPr/>
          <p:nvPr/>
        </p:nvGrpSpPr>
        <p:grpSpPr>
          <a:xfrm>
            <a:off x="4921266" y="767569"/>
            <a:ext cx="5111932" cy="461665"/>
            <a:chOff x="1337279" y="1365801"/>
            <a:chExt cx="4783719" cy="461665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64C03605-7F12-4A92-B0DF-F16E216E369B}"/>
                </a:ext>
              </a:extLst>
            </p:cNvPr>
            <p:cNvSpPr/>
            <p:nvPr/>
          </p:nvSpPr>
          <p:spPr>
            <a:xfrm>
              <a:off x="1388362" y="1365801"/>
              <a:ext cx="465805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3. Памятно-мемориальные мероприятия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endParaRPr>
            </a:p>
          </p:txBody>
        </p: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xmlns="" id="{7CF2A7D2-8696-4C58-86E7-A95714645FF8}"/>
                </a:ext>
              </a:extLst>
            </p:cNvPr>
            <p:cNvCxnSpPr>
              <a:cxnSpLocks/>
            </p:cNvCxnSpPr>
            <p:nvPr/>
          </p:nvCxnSpPr>
          <p:spPr>
            <a:xfrm>
              <a:off x="1337279" y="1814736"/>
              <a:ext cx="4783719" cy="0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395E3FB-7A04-4F50-B32C-822C7379BB4A}"/>
              </a:ext>
            </a:extLst>
          </p:cNvPr>
          <p:cNvSpPr txBox="1"/>
          <p:nvPr/>
        </p:nvSpPr>
        <p:spPr>
          <a:xfrm>
            <a:off x="10033198" y="4333889"/>
            <a:ext cx="1700966" cy="1329239"/>
          </a:xfrm>
          <a:prstGeom prst="ellipse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 sz="2400"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pPr algn="ctr"/>
            <a:r>
              <a:rPr lang="ru-RU" sz="1800" b="1" dirty="0"/>
              <a:t>В течение</a:t>
            </a:r>
          </a:p>
          <a:p>
            <a:pPr algn="ctr"/>
            <a:r>
              <a:rPr lang="ru-RU" sz="1800" b="1" dirty="0"/>
              <a:t>2019-2020 годов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40832041-26C8-49F3-B136-0CAB8E4C2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233" y="3844520"/>
            <a:ext cx="2760347" cy="1964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5587" r="7860"/>
          <a:stretch/>
        </p:blipFill>
        <p:spPr>
          <a:xfrm>
            <a:off x="9450276" y="1474902"/>
            <a:ext cx="2586181" cy="22409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r="8988"/>
          <a:stretch/>
        </p:blipFill>
        <p:spPr>
          <a:xfrm>
            <a:off x="6659417" y="1508563"/>
            <a:ext cx="2678546" cy="2207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8654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166255" y="35318"/>
            <a:ext cx="10761453" cy="721519"/>
          </a:xfrm>
        </p:spPr>
        <p:txBody>
          <a:bodyPr>
            <a:no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НАПРАВЛЕНИЯ ДЕЯТЕЛЬНОСТИ МУНИЦИПАЛИТЕТА ПО ПОДГОТОВКЕ И ПРОВЕДЕНИЮ ПРАЗДНОВАНИЯ 75-ЛЕТИЯ В ВОВ 1941-1945 гг.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10995025" y="6356350"/>
            <a:ext cx="1196975" cy="365125"/>
          </a:xfrm>
          <a:prstGeom prst="rect">
            <a:avLst/>
          </a:prstGeom>
        </p:spPr>
        <p:txBody>
          <a:bodyPr/>
          <a:lstStyle/>
          <a:p>
            <a:fld id="{4D7F46AA-3816-41EC-A3E4-F0170DAE4102}" type="slidenum">
              <a:rPr lang="ru-RU" smtClean="0"/>
              <a:t>9</a:t>
            </a:fld>
            <a:endParaRPr lang="ru-RU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5E6B2F4B-FA49-4D9C-B8A4-E834DB143FDA}"/>
              </a:ext>
            </a:extLst>
          </p:cNvPr>
          <p:cNvGrpSpPr/>
          <p:nvPr/>
        </p:nvGrpSpPr>
        <p:grpSpPr>
          <a:xfrm>
            <a:off x="1842417" y="789871"/>
            <a:ext cx="8146868" cy="461665"/>
            <a:chOff x="1337279" y="1365801"/>
            <a:chExt cx="4783719" cy="46166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64C03605-7F12-4A92-B0DF-F16E216E369B}"/>
                </a:ext>
              </a:extLst>
            </p:cNvPr>
            <p:cNvSpPr/>
            <p:nvPr/>
          </p:nvSpPr>
          <p:spPr>
            <a:xfrm>
              <a:off x="1388362" y="1365801"/>
              <a:ext cx="465805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4. </a:t>
              </a:r>
              <a:r>
                <a:rPr lang="ru-RU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Патриотическое и духовно-нравственное воспитание граждан</a:t>
              </a:r>
            </a:p>
          </p:txBody>
        </p: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xmlns="" id="{7CF2A7D2-8696-4C58-86E7-A95714645FF8}"/>
                </a:ext>
              </a:extLst>
            </p:cNvPr>
            <p:cNvCxnSpPr>
              <a:cxnSpLocks/>
            </p:cNvCxnSpPr>
            <p:nvPr/>
          </p:nvCxnSpPr>
          <p:spPr>
            <a:xfrm>
              <a:off x="1337279" y="1814736"/>
              <a:ext cx="4783719" cy="0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516568" y="1729978"/>
            <a:ext cx="5352483" cy="612000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4.1</a:t>
            </a:r>
            <a:r>
              <a:rPr lang="ru-RU" dirty="0"/>
              <a:t>. Торжественная церемония посвящения в </a:t>
            </a:r>
            <a:r>
              <a:rPr lang="ru-RU" dirty="0" err="1" smtClean="0"/>
              <a:t>Юнармию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16568" y="2390414"/>
            <a:ext cx="5352483" cy="612000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4.2</a:t>
            </a:r>
            <a:r>
              <a:rPr lang="ru-RU" dirty="0"/>
              <a:t>. Молодежный форум «Дорогами Победы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13947" y="3063803"/>
            <a:ext cx="5318160" cy="612000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4.3</a:t>
            </a:r>
            <a:r>
              <a:rPr lang="ru-RU" dirty="0"/>
              <a:t>. Гражданско-патриотический форум «Диалог поколений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13948" y="3740725"/>
            <a:ext cx="5318160" cy="612000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4.4</a:t>
            </a:r>
            <a:r>
              <a:rPr lang="ru-RU" dirty="0"/>
              <a:t>. Военно-спортивные игры «</a:t>
            </a:r>
            <a:r>
              <a:rPr lang="ru-RU" dirty="0" err="1"/>
              <a:t>Зарничка</a:t>
            </a:r>
            <a:r>
              <a:rPr lang="ru-RU" dirty="0"/>
              <a:t>», «Победа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520933" y="4412645"/>
            <a:ext cx="5303519" cy="648000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4.5</a:t>
            </a:r>
            <a:r>
              <a:rPr lang="ru-RU" dirty="0"/>
              <a:t>. Сборы учащихся кадетских классов общеобразовательных организаций </a:t>
            </a:r>
            <a:r>
              <a:rPr lang="ru-RU" dirty="0" smtClean="0"/>
              <a:t>БГО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512224" y="5116233"/>
            <a:ext cx="5341083" cy="811926"/>
          </a:xfrm>
          <a:prstGeom prst="roundRect">
            <a:avLst/>
          </a:prstGeom>
          <a:noFill/>
          <a:ln w="28575">
            <a:solidFill>
              <a:srgbClr val="36BAEB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defRPr>
                <a:solidFill>
                  <a:srgbClr val="00006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ru-RU" dirty="0" smtClean="0"/>
              <a:t>4.6</a:t>
            </a:r>
            <a:r>
              <a:rPr lang="ru-RU" dirty="0"/>
              <a:t>. Участие в параде кадетских классов и военно-патриотических объединений общеобразовательных организаций </a:t>
            </a:r>
            <a:r>
              <a:rPr lang="ru-RU" dirty="0" smtClean="0"/>
              <a:t>БГО</a:t>
            </a:r>
            <a:endParaRPr lang="ru-RU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395E3FB-7A04-4F50-B32C-822C7379BB4A}"/>
              </a:ext>
            </a:extLst>
          </p:cNvPr>
          <p:cNvSpPr txBox="1"/>
          <p:nvPr/>
        </p:nvSpPr>
        <p:spPr>
          <a:xfrm>
            <a:off x="5897906" y="1718169"/>
            <a:ext cx="2365174" cy="612000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2019-2020 гг.</a:t>
            </a:r>
            <a:endParaRPr lang="ru-RU" b="1" dirty="0">
              <a:solidFill>
                <a:srgbClr val="FF6600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395E3FB-7A04-4F50-B32C-822C7379BB4A}"/>
              </a:ext>
            </a:extLst>
          </p:cNvPr>
          <p:cNvSpPr txBox="1"/>
          <p:nvPr/>
        </p:nvSpPr>
        <p:spPr>
          <a:xfrm>
            <a:off x="5899942" y="2379641"/>
            <a:ext cx="2365174" cy="612000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Октябрь 2019 года, апрель 2020 года</a:t>
            </a:r>
            <a:endParaRPr lang="ru-RU" b="1" dirty="0">
              <a:solidFill>
                <a:srgbClr val="FF6600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3395E3FB-7A04-4F50-B32C-822C7379BB4A}"/>
              </a:ext>
            </a:extLst>
          </p:cNvPr>
          <p:cNvSpPr txBox="1"/>
          <p:nvPr/>
        </p:nvSpPr>
        <p:spPr>
          <a:xfrm>
            <a:off x="5906615" y="3051396"/>
            <a:ext cx="2365174" cy="612000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Апрель 2020 года</a:t>
            </a:r>
            <a:endParaRPr lang="ru-RU" b="1" dirty="0">
              <a:solidFill>
                <a:srgbClr val="FF6600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395E3FB-7A04-4F50-B32C-822C7379BB4A}"/>
              </a:ext>
            </a:extLst>
          </p:cNvPr>
          <p:cNvSpPr txBox="1"/>
          <p:nvPr/>
        </p:nvSpPr>
        <p:spPr>
          <a:xfrm>
            <a:off x="5906615" y="3731197"/>
            <a:ext cx="2365174" cy="612000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2019-2020 </a:t>
            </a:r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гг.</a:t>
            </a:r>
            <a:endParaRPr lang="ru-RU" b="1" dirty="0">
              <a:solidFill>
                <a:srgbClr val="000066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395E3FB-7A04-4F50-B32C-822C7379BB4A}"/>
              </a:ext>
            </a:extLst>
          </p:cNvPr>
          <p:cNvSpPr txBox="1"/>
          <p:nvPr/>
        </p:nvSpPr>
        <p:spPr>
          <a:xfrm>
            <a:off x="5897906" y="4409135"/>
            <a:ext cx="2365174" cy="648000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Октябрь 2019 года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395E3FB-7A04-4F50-B32C-822C7379BB4A}"/>
              </a:ext>
            </a:extLst>
          </p:cNvPr>
          <p:cNvSpPr txBox="1"/>
          <p:nvPr/>
        </p:nvSpPr>
        <p:spPr>
          <a:xfrm>
            <a:off x="5915851" y="5116937"/>
            <a:ext cx="2365174" cy="811221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Май </a:t>
            </a:r>
            <a:r>
              <a:rPr lang="ru-RU" b="1" dirty="0">
                <a:solidFill>
                  <a:srgbClr val="000066"/>
                </a:solidFill>
                <a:latin typeface="Franklin Gothic Medium Cond" panose="020B0606030402020204" pitchFamily="34" charset="0"/>
              </a:rPr>
              <a:t>2020 </a:t>
            </a:r>
            <a:r>
              <a:rPr lang="ru-RU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года </a:t>
            </a:r>
            <a:endParaRPr lang="ru-RU" b="1" dirty="0">
              <a:solidFill>
                <a:srgbClr val="000066"/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799" y="2490820"/>
            <a:ext cx="3426971" cy="2570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5216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8855</TotalTime>
  <Words>1717</Words>
  <Application>Microsoft Office PowerPoint</Application>
  <PresentationFormat>Широкоэкранный</PresentationFormat>
  <Paragraphs>235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9" baseType="lpstr">
      <vt:lpstr>Arial</vt:lpstr>
      <vt:lpstr>Wingdings</vt:lpstr>
      <vt:lpstr>Franklin Gothic Demi Cond</vt:lpstr>
      <vt:lpstr>Tahoma</vt:lpstr>
      <vt:lpstr>Calibri</vt:lpstr>
      <vt:lpstr>Franklin Gothic Medium Cond</vt:lpstr>
      <vt:lpstr>Segoe UI Semibold</vt:lpstr>
      <vt:lpstr>ProbelC</vt:lpstr>
      <vt:lpstr>Times New Roman</vt:lpstr>
      <vt:lpstr>1_Тема Office</vt:lpstr>
      <vt:lpstr>ПОДГОТОВКА МУНИЦИПАЛЬНОГО ОБРАЗОВАНИЯ «БАЛТИЙСКИЙ ГОРОДСКОЙ ОКРУГ» К ПРАЗДНОВАНИЮ 75-ЛЕТИЯ ПОБЕДЫ  В ВЕЛИКОЙ ОТЕЧЕСТВЕННОЙ ВОЙНЕ 1941-1945 гг.</vt:lpstr>
      <vt:lpstr>НАПРАВЛЕНИЯ ДЕЯТЕЛЬНОСТИ МУНИЦИПАЛИТЕТА ПО ПОДГОТОВКЕ И ПРОВЕДЕНИЮ ПРАЗДНОВАНИЯ 75-ЛЕТИЯ В ВОВ 1941-1945 гг.</vt:lpstr>
      <vt:lpstr>НАПРАВЛЕНИЯ ДЕЯТЕЛЬНОСТИ МУНИЦИПАЛИТЕТА ПО ПОДГОТОВКЕ И ПРОВЕДЕНИЮ ПРАЗДНОВАНИЯ 75-ЛЕТИЯ В ВОВ 1941-1945 гг.</vt:lpstr>
      <vt:lpstr>НАПРАВЛЕНИЯ ДЕЯТЕЛЬНОСТИ МУНИЦИПАЛИТЕТА ПО ПОДГОТОВКЕ И ПРОВЕДЕНИЮ ПРАЗДНОВАНИЯ 75-ЛЕТИЯ В ВОВ 1941-1945 гг.</vt:lpstr>
      <vt:lpstr>Презентация PowerPoint</vt:lpstr>
      <vt:lpstr>Презентация PowerPoint</vt:lpstr>
      <vt:lpstr>Презентация PowerPoint</vt:lpstr>
      <vt:lpstr>Презентация PowerPoint</vt:lpstr>
      <vt:lpstr>НАПРАВЛЕНИЯ ДЕЯТЕЛЬНОСТИ МУНИЦИПАЛИТЕТА ПО ПОДГОТОВКЕ И ПРОВЕДЕНИЮ ПРАЗДНОВАНИЯ 75-ЛЕТИЯ В ВОВ 1941-1945 гг.</vt:lpstr>
      <vt:lpstr>НАПРАВЛЕНИЯ ДЕЯТЕЛЬНОСТИ МУНИЦИПАЛИТЕТА ПО ПОДГОТОВКЕ И ПРОВЕДЕНИЮ ПРАЗДНОВАНИЯ 75-ЛЕТИЯ В ВОВ 1941-1945 гг.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Andrey Skornyakov</dc:creator>
  <cp:lastModifiedBy>Образования Управление</cp:lastModifiedBy>
  <cp:revision>717</cp:revision>
  <cp:lastPrinted>2019-08-20T14:20:30Z</cp:lastPrinted>
  <dcterms:created xsi:type="dcterms:W3CDTF">2019-07-15T15:14:58Z</dcterms:created>
  <dcterms:modified xsi:type="dcterms:W3CDTF">2019-11-13T07:38:47Z</dcterms:modified>
</cp:coreProperties>
</file>